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7"/>
  </p:notesMasterIdLst>
  <p:handoutMasterIdLst>
    <p:handoutMasterId r:id="rId108"/>
  </p:handoutMasterIdLst>
  <p:sldIdLst>
    <p:sldId id="386" r:id="rId5"/>
    <p:sldId id="256" r:id="rId6"/>
    <p:sldId id="257" r:id="rId7"/>
    <p:sldId id="274" r:id="rId8"/>
    <p:sldId id="277" r:id="rId9"/>
    <p:sldId id="285" r:id="rId10"/>
    <p:sldId id="400" r:id="rId11"/>
    <p:sldId id="401" r:id="rId12"/>
    <p:sldId id="286" r:id="rId13"/>
    <p:sldId id="287" r:id="rId14"/>
    <p:sldId id="288" r:id="rId15"/>
    <p:sldId id="292" r:id="rId16"/>
    <p:sldId id="406" r:id="rId17"/>
    <p:sldId id="407" r:id="rId18"/>
    <p:sldId id="293" r:id="rId19"/>
    <p:sldId id="388" r:id="rId20"/>
    <p:sldId id="389" r:id="rId21"/>
    <p:sldId id="294" r:id="rId22"/>
    <p:sldId id="295" r:id="rId23"/>
    <p:sldId id="296" r:id="rId24"/>
    <p:sldId id="297" r:id="rId25"/>
    <p:sldId id="298" r:id="rId26"/>
    <p:sldId id="281" r:id="rId27"/>
    <p:sldId id="402" r:id="rId28"/>
    <p:sldId id="300" r:id="rId29"/>
    <p:sldId id="301" r:id="rId30"/>
    <p:sldId id="302" r:id="rId31"/>
    <p:sldId id="351" r:id="rId32"/>
    <p:sldId id="303" r:id="rId33"/>
    <p:sldId id="304" r:id="rId34"/>
    <p:sldId id="291" r:id="rId35"/>
    <p:sldId id="305" r:id="rId36"/>
    <p:sldId id="390" r:id="rId37"/>
    <p:sldId id="391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92" r:id="rId59"/>
    <p:sldId id="393" r:id="rId60"/>
    <p:sldId id="394" r:id="rId61"/>
    <p:sldId id="395" r:id="rId62"/>
    <p:sldId id="334" r:id="rId63"/>
    <p:sldId id="335" r:id="rId64"/>
    <p:sldId id="336" r:id="rId65"/>
    <p:sldId id="337" r:id="rId66"/>
    <p:sldId id="403" r:id="rId67"/>
    <p:sldId id="338" r:id="rId68"/>
    <p:sldId id="404" r:id="rId69"/>
    <p:sldId id="340" r:id="rId70"/>
    <p:sldId id="341" r:id="rId71"/>
    <p:sldId id="342" r:id="rId72"/>
    <p:sldId id="343" r:id="rId73"/>
    <p:sldId id="344" r:id="rId74"/>
    <p:sldId id="345" r:id="rId75"/>
    <p:sldId id="405" r:id="rId76"/>
    <p:sldId id="346" r:id="rId77"/>
    <p:sldId id="347" r:id="rId78"/>
    <p:sldId id="383" r:id="rId79"/>
    <p:sldId id="348" r:id="rId80"/>
    <p:sldId id="349" r:id="rId81"/>
    <p:sldId id="352" r:id="rId82"/>
    <p:sldId id="353" r:id="rId83"/>
    <p:sldId id="354" r:id="rId84"/>
    <p:sldId id="355" r:id="rId85"/>
    <p:sldId id="356" r:id="rId86"/>
    <p:sldId id="396" r:id="rId87"/>
    <p:sldId id="397" r:id="rId88"/>
    <p:sldId id="398" r:id="rId89"/>
    <p:sldId id="399" r:id="rId90"/>
    <p:sldId id="360" r:id="rId91"/>
    <p:sldId id="361" r:id="rId92"/>
    <p:sldId id="362" r:id="rId93"/>
    <p:sldId id="364" r:id="rId94"/>
    <p:sldId id="365" r:id="rId95"/>
    <p:sldId id="366" r:id="rId96"/>
    <p:sldId id="367" r:id="rId97"/>
    <p:sldId id="374" r:id="rId98"/>
    <p:sldId id="375" r:id="rId99"/>
    <p:sldId id="376" r:id="rId100"/>
    <p:sldId id="377" r:id="rId101"/>
    <p:sldId id="379" r:id="rId102"/>
    <p:sldId id="380" r:id="rId103"/>
    <p:sldId id="381" r:id="rId104"/>
    <p:sldId id="387" r:id="rId105"/>
    <p:sldId id="382" r:id="rId106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presProps" Target="pres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3-17T14:29:14.588" v="52" actId="790"/>
      <pc:docMkLst>
        <pc:docMk/>
      </pc:docMkLst>
      <pc:sldChg chg="modSp mod modNotes">
        <pc:chgData name="Fake Test User" userId="SID-0" providerId="Test" clId="FakeClientId" dt="2021-03-17T14:22:42.813" v="15" actId="790"/>
        <pc:sldMkLst>
          <pc:docMk/>
          <pc:sldMk cId="1652133998" sldId="256"/>
        </pc:sldMkLst>
        <pc:spChg chg="mod">
          <ac:chgData name="Fake Test User" userId="SID-0" providerId="Test" clId="FakeClientId" dt="2021-03-17T14:18:33.631" v="2" actId="790"/>
          <ac:spMkLst>
            <pc:docMk/>
            <pc:sldMk cId="1652133998" sldId="256"/>
            <ac:spMk id="6" creationId="{00000000-0000-0000-0000-000000000000}"/>
          </ac:spMkLst>
        </pc:spChg>
        <pc:spChg chg="mod">
          <ac:chgData name="Fake Test User" userId="SID-0" providerId="Test" clId="FakeClientId" dt="2021-03-17T14:18:33.631" v="2" actId="790"/>
          <ac:spMkLst>
            <pc:docMk/>
            <pc:sldMk cId="1652133998" sldId="256"/>
            <ac:spMk id="7" creationId="{00000000-0000-0000-0000-000000000000}"/>
          </ac:spMkLst>
        </pc:spChg>
      </pc:sldChg>
      <pc:sldChg chg="modSp mod modNotes">
        <pc:chgData name="Fake Test User" userId="SID-0" providerId="Test" clId="FakeClientId" dt="2021-03-17T14:22:50.860" v="16" actId="790"/>
        <pc:sldMkLst>
          <pc:docMk/>
          <pc:sldMk cId="1654255301" sldId="257"/>
        </pc:sldMkLst>
        <pc:spChg chg="mod">
          <ac:chgData name="Fake Test User" userId="SID-0" providerId="Test" clId="FakeClientId" dt="2021-03-17T14:18:43.038" v="3" actId="790"/>
          <ac:spMkLst>
            <pc:docMk/>
            <pc:sldMk cId="1654255301" sldId="257"/>
            <ac:spMk id="13" creationId="{00000000-0000-0000-0000-000000000000}"/>
          </ac:spMkLst>
        </pc:spChg>
        <pc:spChg chg="mod">
          <ac:chgData name="Fake Test User" userId="SID-0" providerId="Test" clId="FakeClientId" dt="2021-03-17T14:18:43.038" v="3" actId="790"/>
          <ac:spMkLst>
            <pc:docMk/>
            <pc:sldMk cId="1654255301" sldId="257"/>
            <ac:spMk id="14" creationId="{00000000-0000-0000-0000-000000000000}"/>
          </ac:spMkLst>
        </pc:spChg>
      </pc:sldChg>
      <pc:sldChg chg="modSp modNotes">
        <pc:chgData name="Fake Test User" userId="SID-0" providerId="Test" clId="FakeClientId" dt="2021-03-17T14:23:02.516" v="17" actId="790"/>
        <pc:sldMkLst>
          <pc:docMk/>
          <pc:sldMk cId="4010278615" sldId="258"/>
        </pc:sldMkLst>
        <pc:graphicFrameChg chg="mod">
          <ac:chgData name="Fake Test User" userId="SID-0" providerId="Test" clId="FakeClientId" dt="2021-03-17T14:18:54.006" v="4" actId="2711"/>
          <ac:graphicFrameMkLst>
            <pc:docMk/>
            <pc:sldMk cId="4010278615" sldId="258"/>
            <ac:graphicFrameMk id="6" creationId="{00000000-0000-0000-0000-000000000000}"/>
          </ac:graphicFrameMkLst>
        </pc:graphicFrameChg>
      </pc:sldChg>
      <pc:sldChg chg="modSp mod modNotes">
        <pc:chgData name="Fake Test User" userId="SID-0" providerId="Test" clId="FakeClientId" dt="2021-03-17T14:23:10.531" v="18" actId="790"/>
        <pc:sldMkLst>
          <pc:docMk/>
          <pc:sldMk cId="2853788422" sldId="259"/>
        </pc:sldMkLst>
        <pc:spChg chg="mod">
          <ac:chgData name="Fake Test User" userId="SID-0" providerId="Test" clId="FakeClientId" dt="2021-03-17T14:19:39.803" v="5" actId="790"/>
          <ac:spMkLst>
            <pc:docMk/>
            <pc:sldMk cId="2853788422" sldId="259"/>
            <ac:spMk id="2" creationId="{00000000-0000-0000-0000-000000000000}"/>
          </ac:spMkLst>
        </pc:spChg>
        <pc:spChg chg="mod">
          <ac:chgData name="Fake Test User" userId="SID-0" providerId="Test" clId="FakeClientId" dt="2021-03-17T14:19:39.803" v="5" actId="790"/>
          <ac:spMkLst>
            <pc:docMk/>
            <pc:sldMk cId="2853788422" sldId="259"/>
            <ac:spMk id="3" creationId="{00000000-0000-0000-0000-000000000000}"/>
          </ac:spMkLst>
        </pc:spChg>
        <pc:graphicFrameChg chg="modGraphic">
          <ac:chgData name="Fake Test User" userId="SID-0" providerId="Test" clId="FakeClientId" dt="2021-03-17T14:19:49.506" v="7" actId="790"/>
          <ac:graphicFrameMkLst>
            <pc:docMk/>
            <pc:sldMk cId="2853788422" sldId="259"/>
            <ac:graphicFrameMk id="16" creationId="{00000000-0000-0000-0000-000000000000}"/>
          </ac:graphicFrameMkLst>
        </pc:graphicFrameChg>
      </pc:sldChg>
      <pc:sldChg chg="modSp modNotes">
        <pc:chgData name="Fake Test User" userId="SID-0" providerId="Test" clId="FakeClientId" dt="2021-03-17T14:23:18.078" v="19" actId="790"/>
        <pc:sldMkLst>
          <pc:docMk/>
          <pc:sldMk cId="4224509479" sldId="260"/>
        </pc:sldMkLst>
        <pc:graphicFrameChg chg="mod">
          <ac:chgData name="Fake Test User" userId="SID-0" providerId="Test" clId="FakeClientId" dt="2021-03-17T14:20:01.521" v="8" actId="2711"/>
          <ac:graphicFrameMkLst>
            <pc:docMk/>
            <pc:sldMk cId="4224509479" sldId="260"/>
            <ac:graphicFrameMk id="4" creationId="{00000000-0000-0000-0000-000000000000}"/>
          </ac:graphicFrameMkLst>
        </pc:graphicFrameChg>
      </pc:sldChg>
      <pc:sldChg chg="modSp mod modNotes">
        <pc:chgData name="Fake Test User" userId="SID-0" providerId="Test" clId="FakeClientId" dt="2021-03-17T14:23:39.219" v="22" actId="790"/>
        <pc:sldMkLst>
          <pc:docMk/>
          <pc:sldMk cId="132884364" sldId="261"/>
        </pc:sldMkLst>
        <pc:spChg chg="mod">
          <ac:chgData name="Fake Test User" userId="SID-0" providerId="Test" clId="FakeClientId" dt="2021-03-17T14:21:46.614" v="11" actId="790"/>
          <ac:spMkLst>
            <pc:docMk/>
            <pc:sldMk cId="132884364" sldId="261"/>
            <ac:spMk id="2" creationId="{00000000-0000-0000-0000-000000000000}"/>
          </ac:spMkLst>
        </pc:spChg>
        <pc:spChg chg="mod">
          <ac:chgData name="Fake Test User" userId="SID-0" providerId="Test" clId="FakeClientId" dt="2021-03-17T14:21:46.614" v="11" actId="790"/>
          <ac:spMkLst>
            <pc:docMk/>
            <pc:sldMk cId="132884364" sldId="261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21-03-17T14:23:46.187" v="23" actId="790"/>
        <pc:sldMkLst>
          <pc:docMk/>
          <pc:sldMk cId="2224495804" sldId="262"/>
        </pc:sldMkLst>
        <pc:spChg chg="mod">
          <ac:chgData name="Fake Test User" userId="SID-0" providerId="Test" clId="FakeClientId" dt="2021-03-17T14:21:59.551" v="12" actId="790"/>
          <ac:spMkLst>
            <pc:docMk/>
            <pc:sldMk cId="2224495804" sldId="262"/>
            <ac:spMk id="2" creationId="{00000000-0000-0000-0000-000000000000}"/>
          </ac:spMkLst>
        </pc:spChg>
        <pc:spChg chg="mod">
          <ac:chgData name="Fake Test User" userId="SID-0" providerId="Test" clId="FakeClientId" dt="2021-03-17T14:21:59.551" v="12" actId="790"/>
          <ac:spMkLst>
            <pc:docMk/>
            <pc:sldMk cId="2224495804" sldId="262"/>
            <ac:spMk id="3" creationId="{00000000-0000-0000-0000-000000000000}"/>
          </ac:spMkLst>
        </pc:spChg>
        <pc:spChg chg="mod">
          <ac:chgData name="Fake Test User" userId="SID-0" providerId="Test" clId="FakeClientId" dt="2021-03-17T14:21:59.551" v="12" actId="790"/>
          <ac:spMkLst>
            <pc:docMk/>
            <pc:sldMk cId="2224495804" sldId="262"/>
            <ac:spMk id="4" creationId="{00000000-0000-0000-0000-000000000000}"/>
          </ac:spMkLst>
        </pc:spChg>
        <pc:spChg chg="mod">
          <ac:chgData name="Fake Test User" userId="SID-0" providerId="Test" clId="FakeClientId" dt="2021-03-17T14:21:59.551" v="12" actId="790"/>
          <ac:spMkLst>
            <pc:docMk/>
            <pc:sldMk cId="2224495804" sldId="262"/>
            <ac:spMk id="5" creationId="{00000000-0000-0000-0000-000000000000}"/>
          </ac:spMkLst>
        </pc:spChg>
        <pc:spChg chg="mod">
          <ac:chgData name="Fake Test User" userId="SID-0" providerId="Test" clId="FakeClientId" dt="2021-03-17T14:21:59.551" v="12" actId="790"/>
          <ac:spMkLst>
            <pc:docMk/>
            <pc:sldMk cId="2224495804" sldId="262"/>
            <ac:spMk id="6" creationId="{00000000-0000-0000-0000-000000000000}"/>
          </ac:spMkLst>
        </pc:spChg>
      </pc:sldChg>
      <pc:sldChg chg="modSp mod modNotes">
        <pc:chgData name="Fake Test User" userId="SID-0" providerId="Test" clId="FakeClientId" dt="2021-03-17T14:23:53.406" v="24" actId="790"/>
        <pc:sldMkLst>
          <pc:docMk/>
          <pc:sldMk cId="1527004159" sldId="263"/>
        </pc:sldMkLst>
        <pc:spChg chg="mod">
          <ac:chgData name="Fake Test User" userId="SID-0" providerId="Test" clId="FakeClientId" dt="2021-03-17T14:22:06.708" v="13" actId="790"/>
          <ac:spMkLst>
            <pc:docMk/>
            <pc:sldMk cId="1527004159" sldId="263"/>
            <ac:spMk id="2" creationId="{00000000-0000-0000-0000-000000000000}"/>
          </ac:spMkLst>
        </pc:spChg>
      </pc:sldChg>
      <pc:sldChg chg="modNotes">
        <pc:chgData name="Fake Test User" userId="SID-0" providerId="Test" clId="FakeClientId" dt="2021-03-17T14:24:05.281" v="26" actId="790"/>
        <pc:sldMkLst>
          <pc:docMk/>
          <pc:sldMk cId="1800380133" sldId="264"/>
        </pc:sldMkLst>
      </pc:sldChg>
      <pc:sldChg chg="modSp mod modNotes">
        <pc:chgData name="Fake Test User" userId="SID-0" providerId="Test" clId="FakeClientId" dt="2021-03-17T14:24:17.796" v="27" actId="790"/>
        <pc:sldMkLst>
          <pc:docMk/>
          <pc:sldMk cId="3197023440" sldId="265"/>
        </pc:sldMkLst>
        <pc:spChg chg="mod">
          <ac:chgData name="Fake Test User" userId="SID-0" providerId="Test" clId="FakeClientId" dt="2021-03-17T14:22:25.657" v="14" actId="790"/>
          <ac:spMkLst>
            <pc:docMk/>
            <pc:sldMk cId="3197023440" sldId="265"/>
            <ac:spMk id="2" creationId="{00000000-0000-0000-0000-000000000000}"/>
          </ac:spMkLst>
        </pc:spChg>
        <pc:spChg chg="mod">
          <ac:chgData name="Fake Test User" userId="SID-0" providerId="Test" clId="FakeClientId" dt="2021-03-17T14:22:25.657" v="14" actId="790"/>
          <ac:spMkLst>
            <pc:docMk/>
            <pc:sldMk cId="3197023440" sldId="265"/>
            <ac:spMk id="3" creationId="{00000000-0000-0000-0000-000000000000}"/>
          </ac:spMkLst>
        </pc:spChg>
        <pc:spChg chg="mod">
          <ac:chgData name="Fake Test User" userId="SID-0" providerId="Test" clId="FakeClientId" dt="2021-03-17T14:22:25.657" v="14" actId="790"/>
          <ac:spMkLst>
            <pc:docMk/>
            <pc:sldMk cId="3197023440" sldId="265"/>
            <ac:spMk id="4" creationId="{00000000-0000-0000-0000-000000000000}"/>
          </ac:spMkLst>
        </pc:spChg>
      </pc:sldChg>
      <pc:sldChg chg="modSp mod modNotes">
        <pc:chgData name="Fake Test User" userId="SID-0" providerId="Test" clId="FakeClientId" dt="2021-03-17T14:23:25.344" v="20" actId="790"/>
        <pc:sldMkLst>
          <pc:docMk/>
          <pc:sldMk cId="3683544629" sldId="266"/>
        </pc:sldMkLst>
        <pc:spChg chg="mod">
          <ac:chgData name="Fake Test User" userId="SID-0" providerId="Test" clId="FakeClientId" dt="2021-03-17T14:21:28.724" v="9" actId="790"/>
          <ac:spMkLst>
            <pc:docMk/>
            <pc:sldMk cId="3683544629" sldId="266"/>
            <ac:spMk id="2" creationId="{00000000-0000-0000-0000-000000000000}"/>
          </ac:spMkLst>
        </pc:spChg>
        <pc:spChg chg="mod">
          <ac:chgData name="Fake Test User" userId="SID-0" providerId="Test" clId="FakeClientId" dt="2021-03-17T14:21:28.724" v="9" actId="790"/>
          <ac:spMkLst>
            <pc:docMk/>
            <pc:sldMk cId="3683544629" sldId="266"/>
            <ac:spMk id="4" creationId="{00000000-0000-0000-0000-000000000000}"/>
          </ac:spMkLst>
        </pc:spChg>
      </pc:sldChg>
      <pc:sldChg chg="modSp mod modNotes">
        <pc:chgData name="Fake Test User" userId="SID-0" providerId="Test" clId="FakeClientId" dt="2021-03-17T14:23:32.141" v="21" actId="790"/>
        <pc:sldMkLst>
          <pc:docMk/>
          <pc:sldMk cId="1315647518" sldId="268"/>
        </pc:sldMkLst>
        <pc:spChg chg="mod">
          <ac:chgData name="Fake Test User" userId="SID-0" providerId="Test" clId="FakeClientId" dt="2021-03-17T14:21:36.411" v="10" actId="790"/>
          <ac:spMkLst>
            <pc:docMk/>
            <pc:sldMk cId="1315647518" sldId="268"/>
            <ac:spMk id="2" creationId="{00000000-0000-0000-0000-000000000000}"/>
          </ac:spMkLst>
        </pc:spChg>
        <pc:spChg chg="mod">
          <ac:chgData name="Fake Test User" userId="SID-0" providerId="Test" clId="FakeClientId" dt="2021-03-17T14:21:36.411" v="10" actId="790"/>
          <ac:spMkLst>
            <pc:docMk/>
            <pc:sldMk cId="1315647518" sldId="268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3-17T14:26:16.902" v="41" actId="790"/>
        <pc:sldMasterMkLst>
          <pc:docMk/>
          <pc:sldMasterMk cId="2346251051" sldId="2147483648"/>
        </pc:sldMasterMkLst>
        <pc:spChg chg="mod">
          <ac:chgData name="Fake Test User" userId="SID-0" providerId="Test" clId="FakeClientId" dt="2021-03-17T14:24:48.653" v="29" actId="790"/>
          <ac:spMkLst>
            <pc:docMk/>
            <pc:sldMasterMk cId="2346251051" sldId="2147483648"/>
            <ac:spMk id="2" creationId="{00000000-0000-0000-0000-000000000000}"/>
          </ac:spMkLst>
        </pc:spChg>
        <pc:spChg chg="mod">
          <ac:chgData name="Fake Test User" userId="SID-0" providerId="Test" clId="FakeClientId" dt="2021-03-17T14:24:48.653" v="29" actId="790"/>
          <ac:spMkLst>
            <pc:docMk/>
            <pc:sldMasterMk cId="2346251051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21-03-17T14:24:48.653" v="29" actId="790"/>
          <ac:spMkLst>
            <pc:docMk/>
            <pc:sldMasterMk cId="2346251051" sldId="2147483648"/>
            <ac:spMk id="4" creationId="{00000000-0000-0000-0000-000000000000}"/>
          </ac:spMkLst>
        </pc:spChg>
        <pc:spChg chg="mod">
          <ac:chgData name="Fake Test User" userId="SID-0" providerId="Test" clId="FakeClientId" dt="2021-03-17T14:24:48.653" v="29" actId="790"/>
          <ac:spMkLst>
            <pc:docMk/>
            <pc:sldMasterMk cId="2346251051" sldId="2147483648"/>
            <ac:spMk id="5" creationId="{00000000-0000-0000-0000-000000000000}"/>
          </ac:spMkLst>
        </pc:spChg>
        <pc:spChg chg="mod">
          <ac:chgData name="Fake Test User" userId="SID-0" providerId="Test" clId="FakeClientId" dt="2021-03-17T14:24:48.653" v="29" actId="790"/>
          <ac:spMkLst>
            <pc:docMk/>
            <pc:sldMasterMk cId="2346251051" sldId="214748364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3-17T14:24:54.278" v="30" actId="790"/>
          <pc:sldLayoutMkLst>
            <pc:docMk/>
            <pc:sldMasterMk cId="2346251051" sldId="2147483648"/>
            <pc:sldLayoutMk cId="1659756515" sldId="2147483649"/>
          </pc:sldLayoutMkLst>
          <pc:spChg chg="mod">
            <ac:chgData name="Fake Test User" userId="SID-0" providerId="Test" clId="FakeClientId" dt="2021-03-17T14:24:54.278" v="30" actId="790"/>
            <ac:spMkLst>
              <pc:docMk/>
              <pc:sldMasterMk cId="2346251051" sldId="2147483648"/>
              <pc:sldLayoutMk cId="1659756515" sldId="2147483649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4:54.278" v="30" actId="790"/>
            <ac:spMkLst>
              <pc:docMk/>
              <pc:sldMasterMk cId="2346251051" sldId="2147483648"/>
              <pc:sldLayoutMk cId="1659756515" sldId="2147483649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4:54.278" v="30" actId="790"/>
            <ac:spMkLst>
              <pc:docMk/>
              <pc:sldMasterMk cId="2346251051" sldId="2147483648"/>
              <pc:sldLayoutMk cId="1659756515" sldId="2147483649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4:54.278" v="30" actId="790"/>
            <ac:spMkLst>
              <pc:docMk/>
              <pc:sldMasterMk cId="2346251051" sldId="2147483648"/>
              <pc:sldLayoutMk cId="1659756515" sldId="2147483649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4:54.278" v="30" actId="790"/>
            <ac:spMkLst>
              <pc:docMk/>
              <pc:sldMasterMk cId="2346251051" sldId="2147483648"/>
              <pc:sldLayoutMk cId="1659756515" sldId="2147483649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4:24:54.278" v="30" actId="790"/>
            <ac:spMkLst>
              <pc:docMk/>
              <pc:sldMasterMk cId="2346251051" sldId="2147483648"/>
              <pc:sldLayoutMk cId="1659756515" sldId="2147483649"/>
              <ac:spMk id="7" creationId="{00000000-0000-0000-0000-000000000000}"/>
            </ac:spMkLst>
          </pc:spChg>
          <pc:spChg chg="mod">
            <ac:chgData name="Fake Test User" userId="SID-0" providerId="Test" clId="FakeClientId" dt="2021-03-17T14:24:54.278" v="30" actId="790"/>
            <ac:spMkLst>
              <pc:docMk/>
              <pc:sldMasterMk cId="2346251051" sldId="2147483648"/>
              <pc:sldLayoutMk cId="1659756515" sldId="2147483649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5:01.106" v="31" actId="790"/>
          <pc:sldLayoutMkLst>
            <pc:docMk/>
            <pc:sldMasterMk cId="2346251051" sldId="2147483648"/>
            <pc:sldLayoutMk cId="3786876825" sldId="2147483650"/>
          </pc:sldLayoutMkLst>
          <pc:spChg chg="mod">
            <ac:chgData name="Fake Test User" userId="SID-0" providerId="Test" clId="FakeClientId" dt="2021-03-17T14:25:01.106" v="31" actId="790"/>
            <ac:spMkLst>
              <pc:docMk/>
              <pc:sldMasterMk cId="2346251051" sldId="2147483648"/>
              <pc:sldLayoutMk cId="3786876825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5:01.106" v="31" actId="790"/>
            <ac:spMkLst>
              <pc:docMk/>
              <pc:sldMasterMk cId="2346251051" sldId="2147483648"/>
              <pc:sldLayoutMk cId="3786876825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5:01.106" v="31" actId="790"/>
            <ac:spMkLst>
              <pc:docMk/>
              <pc:sldMasterMk cId="2346251051" sldId="2147483648"/>
              <pc:sldLayoutMk cId="3786876825" sldId="2147483650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5:01.106" v="31" actId="790"/>
            <ac:spMkLst>
              <pc:docMk/>
              <pc:sldMasterMk cId="2346251051" sldId="2147483648"/>
              <pc:sldLayoutMk cId="3786876825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5:01.106" v="31" actId="790"/>
            <ac:spMkLst>
              <pc:docMk/>
              <pc:sldMasterMk cId="2346251051" sldId="2147483648"/>
              <pc:sldLayoutMk cId="3786876825" sldId="214748365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5:14.653" v="33" actId="790"/>
          <pc:sldLayoutMkLst>
            <pc:docMk/>
            <pc:sldMasterMk cId="2346251051" sldId="2147483648"/>
            <pc:sldLayoutMk cId="3602678805" sldId="2147483651"/>
          </pc:sldLayoutMkLst>
          <pc:spChg chg="mod">
            <ac:chgData name="Fake Test User" userId="SID-0" providerId="Test" clId="FakeClientId" dt="2021-03-17T14:25:14.653" v="33" actId="790"/>
            <ac:spMkLst>
              <pc:docMk/>
              <pc:sldMasterMk cId="2346251051" sldId="2147483648"/>
              <pc:sldLayoutMk cId="3602678805" sldId="2147483651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5:14.653" v="33" actId="790"/>
            <ac:spMkLst>
              <pc:docMk/>
              <pc:sldMasterMk cId="2346251051" sldId="2147483648"/>
              <pc:sldLayoutMk cId="3602678805" sldId="2147483651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5:14.653" v="33" actId="790"/>
            <ac:spMkLst>
              <pc:docMk/>
              <pc:sldMasterMk cId="2346251051" sldId="2147483648"/>
              <pc:sldLayoutMk cId="3602678805" sldId="2147483651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5:14.653" v="33" actId="790"/>
            <ac:spMkLst>
              <pc:docMk/>
              <pc:sldMasterMk cId="2346251051" sldId="2147483648"/>
              <pc:sldLayoutMk cId="3602678805" sldId="2147483651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5:14.653" v="33" actId="790"/>
            <ac:spMkLst>
              <pc:docMk/>
              <pc:sldMasterMk cId="2346251051" sldId="2147483648"/>
              <pc:sldLayoutMk cId="3602678805" sldId="2147483651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4:25:14.653" v="33" actId="790"/>
            <ac:spMkLst>
              <pc:docMk/>
              <pc:sldMasterMk cId="2346251051" sldId="2147483648"/>
              <pc:sldLayoutMk cId="3602678805" sldId="2147483651"/>
              <ac:spMk id="10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5:24.278" v="34" actId="790"/>
          <pc:sldLayoutMkLst>
            <pc:docMk/>
            <pc:sldMasterMk cId="2346251051" sldId="2147483648"/>
            <pc:sldLayoutMk cId="3527791066" sldId="2147483652"/>
          </pc:sldLayoutMkLst>
          <pc:spChg chg="mod">
            <ac:chgData name="Fake Test User" userId="SID-0" providerId="Test" clId="FakeClientId" dt="2021-03-17T14:25:24.278" v="34" actId="790"/>
            <ac:spMkLst>
              <pc:docMk/>
              <pc:sldMasterMk cId="2346251051" sldId="2147483648"/>
              <pc:sldLayoutMk cId="3527791066" sldId="2147483652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5:24.278" v="34" actId="790"/>
            <ac:spMkLst>
              <pc:docMk/>
              <pc:sldMasterMk cId="2346251051" sldId="2147483648"/>
              <pc:sldLayoutMk cId="3527791066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5:24.278" v="34" actId="790"/>
            <ac:spMkLst>
              <pc:docMk/>
              <pc:sldMasterMk cId="2346251051" sldId="2147483648"/>
              <pc:sldLayoutMk cId="3527791066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5:24.278" v="34" actId="790"/>
            <ac:spMkLst>
              <pc:docMk/>
              <pc:sldMasterMk cId="2346251051" sldId="2147483648"/>
              <pc:sldLayoutMk cId="3527791066" sldId="2147483652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5:24.278" v="34" actId="790"/>
            <ac:spMkLst>
              <pc:docMk/>
              <pc:sldMasterMk cId="2346251051" sldId="2147483648"/>
              <pc:sldLayoutMk cId="3527791066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4:25:24.278" v="34" actId="790"/>
            <ac:spMkLst>
              <pc:docMk/>
              <pc:sldMasterMk cId="2346251051" sldId="2147483648"/>
              <pc:sldLayoutMk cId="3527791066" sldId="2147483652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5:34.731" v="35" actId="790"/>
          <pc:sldLayoutMkLst>
            <pc:docMk/>
            <pc:sldMasterMk cId="2346251051" sldId="2147483648"/>
            <pc:sldLayoutMk cId="3971016106" sldId="2147483653"/>
          </pc:sldLayoutMkLst>
          <pc:spChg chg="mod">
            <ac:chgData name="Fake Test User" userId="SID-0" providerId="Test" clId="FakeClientId" dt="2021-03-17T14:25:34.731" v="35" actId="790"/>
            <ac:spMkLst>
              <pc:docMk/>
              <pc:sldMasterMk cId="2346251051" sldId="2147483648"/>
              <pc:sldLayoutMk cId="3971016106" sldId="2147483653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5:34.731" v="35" actId="790"/>
            <ac:spMkLst>
              <pc:docMk/>
              <pc:sldMasterMk cId="2346251051" sldId="2147483648"/>
              <pc:sldLayoutMk cId="3971016106" sldId="2147483653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5:34.731" v="35" actId="790"/>
            <ac:spMkLst>
              <pc:docMk/>
              <pc:sldMasterMk cId="2346251051" sldId="2147483648"/>
              <pc:sldLayoutMk cId="3971016106" sldId="2147483653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5:34.731" v="35" actId="790"/>
            <ac:spMkLst>
              <pc:docMk/>
              <pc:sldMasterMk cId="2346251051" sldId="2147483648"/>
              <pc:sldLayoutMk cId="3971016106" sldId="2147483653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5:34.731" v="35" actId="790"/>
            <ac:spMkLst>
              <pc:docMk/>
              <pc:sldMasterMk cId="2346251051" sldId="2147483648"/>
              <pc:sldLayoutMk cId="3971016106" sldId="2147483653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4:25:34.731" v="35" actId="790"/>
            <ac:spMkLst>
              <pc:docMk/>
              <pc:sldMasterMk cId="2346251051" sldId="2147483648"/>
              <pc:sldLayoutMk cId="3971016106" sldId="2147483653"/>
              <ac:spMk id="7" creationId="{00000000-0000-0000-0000-000000000000}"/>
            </ac:spMkLst>
          </pc:spChg>
          <pc:spChg chg="mod">
            <ac:chgData name="Fake Test User" userId="SID-0" providerId="Test" clId="FakeClientId" dt="2021-03-17T14:25:34.731" v="35" actId="790"/>
            <ac:spMkLst>
              <pc:docMk/>
              <pc:sldMasterMk cId="2346251051" sldId="2147483648"/>
              <pc:sldLayoutMk cId="3971016106" sldId="2147483653"/>
              <ac:spMk id="8" creationId="{00000000-0000-0000-0000-000000000000}"/>
            </ac:spMkLst>
          </pc:spChg>
          <pc:spChg chg="mod">
            <ac:chgData name="Fake Test User" userId="SID-0" providerId="Test" clId="FakeClientId" dt="2021-03-17T14:25:34.731" v="35" actId="790"/>
            <ac:spMkLst>
              <pc:docMk/>
              <pc:sldMasterMk cId="2346251051" sldId="2147483648"/>
              <pc:sldLayoutMk cId="3971016106" sldId="2147483653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5:41.184" v="36" actId="790"/>
          <pc:sldLayoutMkLst>
            <pc:docMk/>
            <pc:sldMasterMk cId="2346251051" sldId="2147483648"/>
            <pc:sldLayoutMk cId="1758111529" sldId="2147483654"/>
          </pc:sldLayoutMkLst>
          <pc:spChg chg="mod">
            <ac:chgData name="Fake Test User" userId="SID-0" providerId="Test" clId="FakeClientId" dt="2021-03-17T14:25:41.184" v="36" actId="790"/>
            <ac:spMkLst>
              <pc:docMk/>
              <pc:sldMasterMk cId="2346251051" sldId="2147483648"/>
              <pc:sldLayoutMk cId="1758111529" sldId="2147483654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5:41.184" v="36" actId="790"/>
            <ac:spMkLst>
              <pc:docMk/>
              <pc:sldMasterMk cId="2346251051" sldId="2147483648"/>
              <pc:sldLayoutMk cId="1758111529" sldId="2147483654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5:41.184" v="36" actId="790"/>
            <ac:spMkLst>
              <pc:docMk/>
              <pc:sldMasterMk cId="2346251051" sldId="2147483648"/>
              <pc:sldLayoutMk cId="1758111529" sldId="2147483654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5:41.184" v="36" actId="790"/>
            <ac:spMkLst>
              <pc:docMk/>
              <pc:sldMasterMk cId="2346251051" sldId="2147483648"/>
              <pc:sldLayoutMk cId="1758111529" sldId="214748365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5:48.809" v="37" actId="790"/>
          <pc:sldLayoutMkLst>
            <pc:docMk/>
            <pc:sldMasterMk cId="2346251051" sldId="2147483648"/>
            <pc:sldLayoutMk cId="302416926" sldId="2147483655"/>
          </pc:sldLayoutMkLst>
          <pc:spChg chg="mod">
            <ac:chgData name="Fake Test User" userId="SID-0" providerId="Test" clId="FakeClientId" dt="2021-03-17T14:25:48.809" v="37" actId="790"/>
            <ac:spMkLst>
              <pc:docMk/>
              <pc:sldMasterMk cId="2346251051" sldId="2147483648"/>
              <pc:sldLayoutMk cId="302416926" sldId="2147483655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5:48.809" v="37" actId="790"/>
            <ac:spMkLst>
              <pc:docMk/>
              <pc:sldMasterMk cId="2346251051" sldId="2147483648"/>
              <pc:sldLayoutMk cId="302416926" sldId="2147483655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5:48.809" v="37" actId="790"/>
            <ac:spMkLst>
              <pc:docMk/>
              <pc:sldMasterMk cId="2346251051" sldId="2147483648"/>
              <pc:sldLayoutMk cId="302416926" sldId="2147483655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5:55.402" v="38" actId="790"/>
          <pc:sldLayoutMkLst>
            <pc:docMk/>
            <pc:sldMasterMk cId="2346251051" sldId="2147483648"/>
            <pc:sldLayoutMk cId="3769764688" sldId="2147483656"/>
          </pc:sldLayoutMkLst>
          <pc:spChg chg="mod">
            <ac:chgData name="Fake Test User" userId="SID-0" providerId="Test" clId="FakeClientId" dt="2021-03-17T14:25:55.402" v="38" actId="790"/>
            <ac:spMkLst>
              <pc:docMk/>
              <pc:sldMasterMk cId="2346251051" sldId="2147483648"/>
              <pc:sldLayoutMk cId="3769764688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5:55.402" v="38" actId="790"/>
            <ac:spMkLst>
              <pc:docMk/>
              <pc:sldMasterMk cId="2346251051" sldId="2147483648"/>
              <pc:sldLayoutMk cId="3769764688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5:55.402" v="38" actId="790"/>
            <ac:spMkLst>
              <pc:docMk/>
              <pc:sldMasterMk cId="2346251051" sldId="2147483648"/>
              <pc:sldLayoutMk cId="3769764688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5:55.402" v="38" actId="790"/>
            <ac:spMkLst>
              <pc:docMk/>
              <pc:sldMasterMk cId="2346251051" sldId="2147483648"/>
              <pc:sldLayoutMk cId="3769764688" sldId="2147483656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5:55.402" v="38" actId="790"/>
            <ac:spMkLst>
              <pc:docMk/>
              <pc:sldMasterMk cId="2346251051" sldId="2147483648"/>
              <pc:sldLayoutMk cId="3769764688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4:25:55.402" v="38" actId="790"/>
            <ac:spMkLst>
              <pc:docMk/>
              <pc:sldMasterMk cId="2346251051" sldId="2147483648"/>
              <pc:sldLayoutMk cId="3769764688" sldId="214748365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6:03.824" v="39" actId="790"/>
          <pc:sldLayoutMkLst>
            <pc:docMk/>
            <pc:sldMasterMk cId="2346251051" sldId="2147483648"/>
            <pc:sldLayoutMk cId="769637093" sldId="2147483657"/>
          </pc:sldLayoutMkLst>
          <pc:spChg chg="mod">
            <ac:chgData name="Fake Test User" userId="SID-0" providerId="Test" clId="FakeClientId" dt="2021-03-17T14:26:03.824" v="39" actId="790"/>
            <ac:spMkLst>
              <pc:docMk/>
              <pc:sldMasterMk cId="2346251051" sldId="2147483648"/>
              <pc:sldLayoutMk cId="769637093" sldId="2147483657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6:03.824" v="39" actId="790"/>
            <ac:spMkLst>
              <pc:docMk/>
              <pc:sldMasterMk cId="2346251051" sldId="2147483648"/>
              <pc:sldLayoutMk cId="769637093" sldId="2147483657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6:03.824" v="39" actId="790"/>
            <ac:spMkLst>
              <pc:docMk/>
              <pc:sldMasterMk cId="2346251051" sldId="2147483648"/>
              <pc:sldLayoutMk cId="769637093" sldId="2147483657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6:03.824" v="39" actId="790"/>
            <ac:spMkLst>
              <pc:docMk/>
              <pc:sldMasterMk cId="2346251051" sldId="2147483648"/>
              <pc:sldLayoutMk cId="769637093" sldId="2147483657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6:03.824" v="39" actId="790"/>
            <ac:spMkLst>
              <pc:docMk/>
              <pc:sldMasterMk cId="2346251051" sldId="2147483648"/>
              <pc:sldLayoutMk cId="769637093" sldId="2147483657"/>
              <ac:spMk id="6" creationId="{00000000-0000-0000-0000-000000000000}"/>
            </ac:spMkLst>
          </pc:spChg>
          <pc:spChg chg="mod">
            <ac:chgData name="Fake Test User" userId="SID-0" providerId="Test" clId="FakeClientId" dt="2021-03-17T14:26:03.824" v="39" actId="790"/>
            <ac:spMkLst>
              <pc:docMk/>
              <pc:sldMasterMk cId="2346251051" sldId="2147483648"/>
              <pc:sldLayoutMk cId="769637093" sldId="2147483657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6:09.949" v="40" actId="790"/>
          <pc:sldLayoutMkLst>
            <pc:docMk/>
            <pc:sldMasterMk cId="2346251051" sldId="2147483648"/>
            <pc:sldLayoutMk cId="2012076707" sldId="2147483658"/>
          </pc:sldLayoutMkLst>
          <pc:spChg chg="mod">
            <ac:chgData name="Fake Test User" userId="SID-0" providerId="Test" clId="FakeClientId" dt="2021-03-17T14:26:09.949" v="40" actId="790"/>
            <ac:spMkLst>
              <pc:docMk/>
              <pc:sldMasterMk cId="2346251051" sldId="2147483648"/>
              <pc:sldLayoutMk cId="2012076707" sldId="2147483658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6:09.949" v="40" actId="790"/>
            <ac:spMkLst>
              <pc:docMk/>
              <pc:sldMasterMk cId="2346251051" sldId="2147483648"/>
              <pc:sldLayoutMk cId="2012076707" sldId="2147483658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6:09.949" v="40" actId="790"/>
            <ac:spMkLst>
              <pc:docMk/>
              <pc:sldMasterMk cId="2346251051" sldId="2147483648"/>
              <pc:sldLayoutMk cId="2012076707" sldId="2147483658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6:09.949" v="40" actId="790"/>
            <ac:spMkLst>
              <pc:docMk/>
              <pc:sldMasterMk cId="2346251051" sldId="2147483648"/>
              <pc:sldLayoutMk cId="2012076707" sldId="2147483658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6:09.949" v="40" actId="790"/>
            <ac:spMkLst>
              <pc:docMk/>
              <pc:sldMasterMk cId="2346251051" sldId="2147483648"/>
              <pc:sldLayoutMk cId="2012076707" sldId="2147483658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6:16.902" v="41" actId="790"/>
          <pc:sldLayoutMkLst>
            <pc:docMk/>
            <pc:sldMasterMk cId="2346251051" sldId="2147483648"/>
            <pc:sldLayoutMk cId="445927127" sldId="2147483659"/>
          </pc:sldLayoutMkLst>
          <pc:spChg chg="mod">
            <ac:chgData name="Fake Test User" userId="SID-0" providerId="Test" clId="FakeClientId" dt="2021-03-17T14:26:16.902" v="41" actId="790"/>
            <ac:spMkLst>
              <pc:docMk/>
              <pc:sldMasterMk cId="2346251051" sldId="2147483648"/>
              <pc:sldLayoutMk cId="445927127" sldId="2147483659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6:16.902" v="41" actId="790"/>
            <ac:spMkLst>
              <pc:docMk/>
              <pc:sldMasterMk cId="2346251051" sldId="2147483648"/>
              <pc:sldLayoutMk cId="445927127" sldId="2147483659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6:16.902" v="41" actId="790"/>
            <ac:spMkLst>
              <pc:docMk/>
              <pc:sldMasterMk cId="2346251051" sldId="2147483648"/>
              <pc:sldLayoutMk cId="445927127" sldId="2147483659"/>
              <ac:spMk id="4" creationId="{00000000-0000-0000-0000-000000000000}"/>
            </ac:spMkLst>
          </pc:spChg>
          <pc:spChg chg="mod">
            <ac:chgData name="Fake Test User" userId="SID-0" providerId="Test" clId="FakeClientId" dt="2021-03-17T14:26:16.902" v="41" actId="790"/>
            <ac:spMkLst>
              <pc:docMk/>
              <pc:sldMasterMk cId="2346251051" sldId="2147483648"/>
              <pc:sldLayoutMk cId="445927127" sldId="2147483659"/>
              <ac:spMk id="5" creationId="{00000000-0000-0000-0000-000000000000}"/>
            </ac:spMkLst>
          </pc:spChg>
          <pc:spChg chg="mod">
            <ac:chgData name="Fake Test User" userId="SID-0" providerId="Test" clId="FakeClientId" dt="2021-03-17T14:26:16.902" v="41" actId="790"/>
            <ac:spMkLst>
              <pc:docMk/>
              <pc:sldMasterMk cId="2346251051" sldId="2147483648"/>
              <pc:sldLayoutMk cId="445927127" sldId="214748365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3-17T14:25:07.262" v="32" actId="790"/>
          <pc:sldLayoutMkLst>
            <pc:docMk/>
            <pc:sldMasterMk cId="2346251051" sldId="2147483648"/>
            <pc:sldLayoutMk cId="2673943605" sldId="2147483660"/>
          </pc:sldLayoutMkLst>
          <pc:spChg chg="mod">
            <ac:chgData name="Fake Test User" userId="SID-0" providerId="Test" clId="FakeClientId" dt="2021-03-17T14:25:07.262" v="32" actId="790"/>
            <ac:spMkLst>
              <pc:docMk/>
              <pc:sldMasterMk cId="2346251051" sldId="2147483648"/>
              <pc:sldLayoutMk cId="2673943605" sldId="2147483660"/>
              <ac:spMk id="2" creationId="{00000000-0000-0000-0000-000000000000}"/>
            </ac:spMkLst>
          </pc:spChg>
          <pc:spChg chg="mod">
            <ac:chgData name="Fake Test User" userId="SID-0" providerId="Test" clId="FakeClientId" dt="2021-03-17T14:25:07.262" v="32" actId="790"/>
            <ac:spMkLst>
              <pc:docMk/>
              <pc:sldMasterMk cId="2346251051" sldId="2147483648"/>
              <pc:sldLayoutMk cId="2673943605" sldId="2147483660"/>
              <ac:spMk id="3" creationId="{00000000-0000-0000-0000-000000000000}"/>
            </ac:spMkLst>
          </pc:spChg>
          <pc:spChg chg="mod">
            <ac:chgData name="Fake Test User" userId="SID-0" providerId="Test" clId="FakeClientId" dt="2021-03-17T14:25:07.262" v="32" actId="790"/>
            <ac:spMkLst>
              <pc:docMk/>
              <pc:sldMasterMk cId="2346251051" sldId="2147483648"/>
              <pc:sldLayoutMk cId="2673943605" sldId="2147483660"/>
              <ac:spMk id="7" creationId="{00000000-0000-0000-0000-000000000000}"/>
            </ac:spMkLst>
          </pc:spChg>
          <pc:spChg chg="mod">
            <ac:chgData name="Fake Test User" userId="SID-0" providerId="Test" clId="FakeClientId" dt="2021-03-17T14:25:07.262" v="32" actId="790"/>
            <ac:spMkLst>
              <pc:docMk/>
              <pc:sldMasterMk cId="2346251051" sldId="2147483648"/>
              <pc:sldLayoutMk cId="2673943605" sldId="2147483660"/>
              <ac:spMk id="8" creationId="{00000000-0000-0000-0000-000000000000}"/>
            </ac:spMkLst>
          </pc:spChg>
          <pc:spChg chg="mod">
            <ac:chgData name="Fake Test User" userId="SID-0" providerId="Test" clId="FakeClientId" dt="2021-03-17T14:25:07.262" v="32" actId="790"/>
            <ac:spMkLst>
              <pc:docMk/>
              <pc:sldMasterMk cId="2346251051" sldId="2147483648"/>
              <pc:sldLayoutMk cId="2673943605" sldId="2147483660"/>
              <ac:spMk id="11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9F32B-2373-48AF-91AE-4C971FE5DB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F4713D7-93E0-4537-A45E-98A1E69E9D7A}">
      <dgm:prSet/>
      <dgm:spPr/>
      <dgm:t>
        <a:bodyPr/>
        <a:lstStyle/>
        <a:p>
          <a:pPr rtl="0"/>
          <a:r>
            <a:rPr lang="tr-TR" dirty="0" smtClean="0"/>
            <a:t>657 sayılı Kanunun 4/b kapsamında çalışan sözleşmeli personeller</a:t>
          </a:r>
          <a:endParaRPr lang="tr-TR" dirty="0"/>
        </a:p>
      </dgm:t>
    </dgm:pt>
    <dgm:pt modelId="{D46A5E8F-CA8F-4694-A8AD-C450A564CC4B}" type="parTrans" cxnId="{0E05E219-056E-4864-95CE-C413302BDA56}">
      <dgm:prSet/>
      <dgm:spPr/>
      <dgm:t>
        <a:bodyPr/>
        <a:lstStyle/>
        <a:p>
          <a:endParaRPr lang="tr-TR"/>
        </a:p>
      </dgm:t>
    </dgm:pt>
    <dgm:pt modelId="{AF5653E9-231C-4CD1-8190-44A26E3D3D40}" type="sibTrans" cxnId="{0E05E219-056E-4864-95CE-C413302BDA56}">
      <dgm:prSet/>
      <dgm:spPr/>
      <dgm:t>
        <a:bodyPr/>
        <a:lstStyle/>
        <a:p>
          <a:endParaRPr lang="tr-TR"/>
        </a:p>
      </dgm:t>
    </dgm:pt>
    <dgm:pt modelId="{DCE2EF5D-AEC6-4EB5-BE0D-867487C64E4F}">
      <dgm:prSet/>
      <dgm:spPr/>
      <dgm:t>
        <a:bodyPr/>
        <a:lstStyle/>
        <a:p>
          <a:pPr rtl="0"/>
          <a:r>
            <a:rPr lang="tr-TR" dirty="0" smtClean="0"/>
            <a:t>657 sayılı Kanunun 4/d kapsamında çalışan işçiler</a:t>
          </a:r>
          <a:endParaRPr lang="tr-TR" dirty="0"/>
        </a:p>
      </dgm:t>
    </dgm:pt>
    <dgm:pt modelId="{8F4787A3-04FD-495A-92B8-84CAE9C35A49}" type="parTrans" cxnId="{FF2B2796-FCD0-440A-AF0F-2BE6C2E9FE59}">
      <dgm:prSet/>
      <dgm:spPr/>
      <dgm:t>
        <a:bodyPr/>
        <a:lstStyle/>
        <a:p>
          <a:endParaRPr lang="tr-TR"/>
        </a:p>
      </dgm:t>
    </dgm:pt>
    <dgm:pt modelId="{9FCF9C95-3CBE-463C-9425-1725A0DC7759}" type="sibTrans" cxnId="{FF2B2796-FCD0-440A-AF0F-2BE6C2E9FE59}">
      <dgm:prSet/>
      <dgm:spPr/>
      <dgm:t>
        <a:bodyPr/>
        <a:lstStyle/>
        <a:p>
          <a:endParaRPr lang="tr-TR"/>
        </a:p>
      </dgm:t>
    </dgm:pt>
    <dgm:pt modelId="{B6F1B616-2B34-40A6-ABF1-AF37F5DA3868}">
      <dgm:prSet/>
      <dgm:spPr/>
      <dgm:t>
        <a:bodyPr/>
        <a:lstStyle/>
        <a:p>
          <a:pPr rtl="0"/>
          <a:r>
            <a:rPr lang="tr-TR" dirty="0" smtClean="0"/>
            <a:t>Toplum Yararına Program kapsamında çalışanlar	</a:t>
          </a:r>
          <a:endParaRPr lang="tr-TR" dirty="0"/>
        </a:p>
      </dgm:t>
    </dgm:pt>
    <dgm:pt modelId="{2F78D941-0B5C-46D5-84CC-7672E21C4B72}" type="parTrans" cxnId="{BD0C8049-D61E-4D86-BA9C-C9B64F99F14A}">
      <dgm:prSet/>
      <dgm:spPr/>
      <dgm:t>
        <a:bodyPr/>
        <a:lstStyle/>
        <a:p>
          <a:endParaRPr lang="tr-TR"/>
        </a:p>
      </dgm:t>
    </dgm:pt>
    <dgm:pt modelId="{8F69B2DA-2CFC-4AAB-9CFD-BDB2F2A35959}" type="sibTrans" cxnId="{BD0C8049-D61E-4D86-BA9C-C9B64F99F14A}">
      <dgm:prSet/>
      <dgm:spPr/>
      <dgm:t>
        <a:bodyPr/>
        <a:lstStyle/>
        <a:p>
          <a:endParaRPr lang="tr-TR"/>
        </a:p>
      </dgm:t>
    </dgm:pt>
    <dgm:pt modelId="{1E171D79-B834-4752-BEC8-B4EE05F0D781}">
      <dgm:prSet/>
      <dgm:spPr/>
      <dgm:t>
        <a:bodyPr/>
        <a:lstStyle/>
        <a:p>
          <a:pPr rtl="0"/>
          <a:r>
            <a:rPr lang="tr-TR" dirty="0" smtClean="0"/>
            <a:t>Yabancı Uyruklu Öğretim Elemanları</a:t>
          </a:r>
          <a:endParaRPr lang="tr-TR" dirty="0"/>
        </a:p>
      </dgm:t>
    </dgm:pt>
    <dgm:pt modelId="{7BB5683F-9F7B-4EF7-AE81-7FA30AB4F069}" type="parTrans" cxnId="{D3227C61-1539-41AF-A946-2A09E512F2DD}">
      <dgm:prSet/>
      <dgm:spPr/>
      <dgm:t>
        <a:bodyPr/>
        <a:lstStyle/>
        <a:p>
          <a:endParaRPr lang="tr-TR"/>
        </a:p>
      </dgm:t>
    </dgm:pt>
    <dgm:pt modelId="{D3779CE1-625E-4456-96B2-7016DF67BA21}" type="sibTrans" cxnId="{D3227C61-1539-41AF-A946-2A09E512F2DD}">
      <dgm:prSet/>
      <dgm:spPr/>
      <dgm:t>
        <a:bodyPr/>
        <a:lstStyle/>
        <a:p>
          <a:endParaRPr lang="tr-TR"/>
        </a:p>
      </dgm:t>
    </dgm:pt>
    <dgm:pt modelId="{B54DAE5C-4B87-49DA-9F44-D946081EF79C}">
      <dgm:prSet/>
      <dgm:spPr/>
      <dgm:t>
        <a:bodyPr/>
        <a:lstStyle/>
        <a:p>
          <a:pPr rtl="0"/>
          <a:r>
            <a:rPr lang="tr-TR" dirty="0" smtClean="0"/>
            <a:t>2547 sayılı Kanunun 31. maddesi kapsamında ders saat ücretli çalışanlar</a:t>
          </a:r>
          <a:endParaRPr lang="tr-TR" dirty="0"/>
        </a:p>
      </dgm:t>
    </dgm:pt>
    <dgm:pt modelId="{BE6A2C61-1D9A-4601-840D-F566B5DB41F0}" type="parTrans" cxnId="{C5AFC34E-7FE7-4434-8460-991D34833DB1}">
      <dgm:prSet/>
      <dgm:spPr/>
      <dgm:t>
        <a:bodyPr/>
        <a:lstStyle/>
        <a:p>
          <a:endParaRPr lang="tr-TR"/>
        </a:p>
      </dgm:t>
    </dgm:pt>
    <dgm:pt modelId="{08EDF539-37CF-4109-84A6-AE40199B91E6}" type="sibTrans" cxnId="{C5AFC34E-7FE7-4434-8460-991D34833DB1}">
      <dgm:prSet/>
      <dgm:spPr/>
      <dgm:t>
        <a:bodyPr/>
        <a:lstStyle/>
        <a:p>
          <a:endParaRPr lang="tr-TR"/>
        </a:p>
      </dgm:t>
    </dgm:pt>
    <dgm:pt modelId="{1CA3BB4B-A831-434F-A1E9-E4FC104327A6}">
      <dgm:prSet/>
      <dgm:spPr/>
      <dgm:t>
        <a:bodyPr/>
        <a:lstStyle/>
        <a:p>
          <a:pPr rtl="0"/>
          <a:r>
            <a:rPr lang="tr-TR" dirty="0" smtClean="0"/>
            <a:t>Kısmi Zamanlı statüde çalışan öğrenciler</a:t>
          </a:r>
          <a:endParaRPr lang="tr-TR" dirty="0"/>
        </a:p>
      </dgm:t>
    </dgm:pt>
    <dgm:pt modelId="{66FAA0CE-1BD0-47CB-9D0A-6EDF714CD35A}" type="parTrans" cxnId="{9D97BB57-975A-4370-8AC5-CF14DFFA4473}">
      <dgm:prSet/>
      <dgm:spPr/>
      <dgm:t>
        <a:bodyPr/>
        <a:lstStyle/>
        <a:p>
          <a:endParaRPr lang="tr-TR"/>
        </a:p>
      </dgm:t>
    </dgm:pt>
    <dgm:pt modelId="{41C19D1C-5087-48AF-A7C5-B72A2E0F6522}" type="sibTrans" cxnId="{9D97BB57-975A-4370-8AC5-CF14DFFA4473}">
      <dgm:prSet/>
      <dgm:spPr/>
      <dgm:t>
        <a:bodyPr/>
        <a:lstStyle/>
        <a:p>
          <a:endParaRPr lang="tr-TR"/>
        </a:p>
      </dgm:t>
    </dgm:pt>
    <dgm:pt modelId="{E8130E84-61BD-4A8D-8306-D06793AD77D9}">
      <dgm:prSet/>
      <dgm:spPr/>
      <dgm:t>
        <a:bodyPr/>
        <a:lstStyle/>
        <a:p>
          <a:pPr rtl="0"/>
          <a:r>
            <a:rPr lang="tr-TR" dirty="0" err="1" smtClean="0"/>
            <a:t>İntörn</a:t>
          </a:r>
          <a:r>
            <a:rPr lang="tr-TR" dirty="0" smtClean="0"/>
            <a:t> öğrenciler</a:t>
          </a:r>
          <a:endParaRPr lang="tr-TR" dirty="0"/>
        </a:p>
      </dgm:t>
    </dgm:pt>
    <dgm:pt modelId="{338EFEAF-9FB7-4F8D-BE11-5530AFB6573C}" type="parTrans" cxnId="{157CAE3F-234C-4F3D-A0F9-4F90EFFEA126}">
      <dgm:prSet/>
      <dgm:spPr/>
      <dgm:t>
        <a:bodyPr/>
        <a:lstStyle/>
        <a:p>
          <a:endParaRPr lang="tr-TR"/>
        </a:p>
      </dgm:t>
    </dgm:pt>
    <dgm:pt modelId="{7F5044DE-96AE-473A-91A2-0DC30C780DB3}" type="sibTrans" cxnId="{157CAE3F-234C-4F3D-A0F9-4F90EFFEA126}">
      <dgm:prSet/>
      <dgm:spPr/>
      <dgm:t>
        <a:bodyPr/>
        <a:lstStyle/>
        <a:p>
          <a:endParaRPr lang="tr-TR"/>
        </a:p>
      </dgm:t>
    </dgm:pt>
    <dgm:pt modelId="{DA0E6D9D-ACC4-4011-A927-048ADA82E139}">
      <dgm:prSet/>
      <dgm:spPr/>
      <dgm:t>
        <a:bodyPr/>
        <a:lstStyle/>
        <a:p>
          <a:pPr rtl="0"/>
          <a:r>
            <a:rPr lang="tr-TR" dirty="0" err="1" smtClean="0"/>
            <a:t>Bursiyerler</a:t>
          </a:r>
          <a:r>
            <a:rPr lang="tr-TR" dirty="0" smtClean="0"/>
            <a:t>	</a:t>
          </a:r>
        </a:p>
      </dgm:t>
    </dgm:pt>
    <dgm:pt modelId="{6B1A961F-E934-45D3-B7DA-391868063D24}" type="parTrans" cxnId="{294FF95A-39F3-4263-9BB5-14BEBC680B04}">
      <dgm:prSet/>
      <dgm:spPr/>
      <dgm:t>
        <a:bodyPr/>
        <a:lstStyle/>
        <a:p>
          <a:endParaRPr lang="tr-TR"/>
        </a:p>
      </dgm:t>
    </dgm:pt>
    <dgm:pt modelId="{38C75DD2-77FD-44F2-80D7-2F8E135284CC}" type="sibTrans" cxnId="{294FF95A-39F3-4263-9BB5-14BEBC680B04}">
      <dgm:prSet/>
      <dgm:spPr/>
      <dgm:t>
        <a:bodyPr/>
        <a:lstStyle/>
        <a:p>
          <a:endParaRPr lang="tr-TR"/>
        </a:p>
      </dgm:t>
    </dgm:pt>
    <dgm:pt modelId="{9EB97A24-D0FD-48AC-8034-CCB10443BFD9}">
      <dgm:prSet/>
      <dgm:spPr/>
      <dgm:t>
        <a:bodyPr/>
        <a:lstStyle/>
        <a:p>
          <a:pPr rtl="0"/>
          <a:r>
            <a:rPr lang="tr-TR" dirty="0" smtClean="0"/>
            <a:t>Stajyer Öğrenciler</a:t>
          </a:r>
        </a:p>
      </dgm:t>
    </dgm:pt>
    <dgm:pt modelId="{9E813FD3-2896-4707-AC37-B12943F4851C}" type="parTrans" cxnId="{E6A9A036-E72C-4413-9489-53981E0169B0}">
      <dgm:prSet/>
      <dgm:spPr/>
      <dgm:t>
        <a:bodyPr/>
        <a:lstStyle/>
        <a:p>
          <a:endParaRPr lang="tr-TR"/>
        </a:p>
      </dgm:t>
    </dgm:pt>
    <dgm:pt modelId="{9B4AC016-36C0-48AC-AE3B-B66E5FCFE4D4}" type="sibTrans" cxnId="{E6A9A036-E72C-4413-9489-53981E0169B0}">
      <dgm:prSet/>
      <dgm:spPr/>
      <dgm:t>
        <a:bodyPr/>
        <a:lstStyle/>
        <a:p>
          <a:endParaRPr lang="tr-TR"/>
        </a:p>
      </dgm:t>
    </dgm:pt>
    <dgm:pt modelId="{FAB739B2-6C9F-4DEA-8F14-F88DDDC61109}">
      <dgm:prSet/>
      <dgm:spPr/>
      <dgm:t>
        <a:bodyPr/>
        <a:lstStyle/>
        <a:p>
          <a:pPr rtl="0"/>
          <a:r>
            <a:rPr lang="tr-TR" dirty="0" err="1" smtClean="0"/>
            <a:t>İşkur</a:t>
          </a:r>
          <a:r>
            <a:rPr lang="tr-TR" dirty="0" smtClean="0"/>
            <a:t> Gençlik Programı kapsamında çalışanlar</a:t>
          </a:r>
        </a:p>
      </dgm:t>
    </dgm:pt>
    <dgm:pt modelId="{C672A65D-A2A9-4F2D-AD9E-EB3F84F68B52}" type="parTrans" cxnId="{76266D40-5610-4D0A-80C1-CD9BE1D4916E}">
      <dgm:prSet/>
      <dgm:spPr/>
      <dgm:t>
        <a:bodyPr/>
        <a:lstStyle/>
        <a:p>
          <a:endParaRPr lang="tr-TR"/>
        </a:p>
      </dgm:t>
    </dgm:pt>
    <dgm:pt modelId="{2A86503E-5491-4A0E-934F-018C38E22D3B}" type="sibTrans" cxnId="{76266D40-5610-4D0A-80C1-CD9BE1D4916E}">
      <dgm:prSet/>
      <dgm:spPr/>
      <dgm:t>
        <a:bodyPr/>
        <a:lstStyle/>
        <a:p>
          <a:endParaRPr lang="tr-TR"/>
        </a:p>
      </dgm:t>
    </dgm:pt>
    <dgm:pt modelId="{4D2A81C3-B909-403B-A7A9-B5F651026DAC}" type="pres">
      <dgm:prSet presAssocID="{C649F32B-2373-48AF-91AE-4C971FE5DB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87832DB-04D3-4F2A-9F2C-8C0EDE07EF08}" type="pres">
      <dgm:prSet presAssocID="{8F4713D7-93E0-4537-A45E-98A1E69E9D7A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BDEBB1-2DAB-4130-8FB9-D279C87320CE}" type="pres">
      <dgm:prSet presAssocID="{AF5653E9-231C-4CD1-8190-44A26E3D3D40}" presName="spacer" presStyleCnt="0"/>
      <dgm:spPr/>
    </dgm:pt>
    <dgm:pt modelId="{810236A0-F361-4D58-AFBC-5B622F9EE477}" type="pres">
      <dgm:prSet presAssocID="{DCE2EF5D-AEC6-4EB5-BE0D-867487C64E4F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B95A0F-44C1-4556-ABD2-20AFC2B9FFC6}" type="pres">
      <dgm:prSet presAssocID="{9FCF9C95-3CBE-463C-9425-1725A0DC7759}" presName="spacer" presStyleCnt="0"/>
      <dgm:spPr/>
    </dgm:pt>
    <dgm:pt modelId="{03105031-2DE9-4C3E-AD7C-917CA80CC24F}" type="pres">
      <dgm:prSet presAssocID="{B6F1B616-2B34-40A6-ABF1-AF37F5DA386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19C84E-53A8-470D-996E-B437EE525F9E}" type="pres">
      <dgm:prSet presAssocID="{8F69B2DA-2CFC-4AAB-9CFD-BDB2F2A35959}" presName="spacer" presStyleCnt="0"/>
      <dgm:spPr/>
    </dgm:pt>
    <dgm:pt modelId="{DEB933E8-EC3E-4DEA-AB33-1BD0BDC1BF40}" type="pres">
      <dgm:prSet presAssocID="{1E171D79-B834-4752-BEC8-B4EE05F0D781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CAC9E2-ADAE-4CE1-8686-841DD16B5A8D}" type="pres">
      <dgm:prSet presAssocID="{D3779CE1-625E-4456-96B2-7016DF67BA21}" presName="spacer" presStyleCnt="0"/>
      <dgm:spPr/>
    </dgm:pt>
    <dgm:pt modelId="{673214AA-62AD-464A-931C-7C151E534460}" type="pres">
      <dgm:prSet presAssocID="{B54DAE5C-4B87-49DA-9F44-D946081EF79C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F4142F-FEAC-4345-BB70-3AA66927236F}" type="pres">
      <dgm:prSet presAssocID="{08EDF539-37CF-4109-84A6-AE40199B91E6}" presName="spacer" presStyleCnt="0"/>
      <dgm:spPr/>
    </dgm:pt>
    <dgm:pt modelId="{77C693F1-92E9-463F-A5BA-1BBCAA75895A}" type="pres">
      <dgm:prSet presAssocID="{1CA3BB4B-A831-434F-A1E9-E4FC104327A6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F9C39C-686A-457B-871A-E6C19B461413}" type="pres">
      <dgm:prSet presAssocID="{41C19D1C-5087-48AF-A7C5-B72A2E0F6522}" presName="spacer" presStyleCnt="0"/>
      <dgm:spPr/>
    </dgm:pt>
    <dgm:pt modelId="{1C0A0C34-BEFC-409E-97F6-83EFA763E30D}" type="pres">
      <dgm:prSet presAssocID="{E8130E84-61BD-4A8D-8306-D06793AD77D9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B4A528-84C5-4496-8AA1-43B997E8B30E}" type="pres">
      <dgm:prSet presAssocID="{7F5044DE-96AE-473A-91A2-0DC30C780DB3}" presName="spacer" presStyleCnt="0"/>
      <dgm:spPr/>
    </dgm:pt>
    <dgm:pt modelId="{ACE49B95-0017-453E-BFD8-E7B59FA38E13}" type="pres">
      <dgm:prSet presAssocID="{DA0E6D9D-ACC4-4011-A927-048ADA82E139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EB912A-85A1-4005-A02A-E8467CE41BA6}" type="pres">
      <dgm:prSet presAssocID="{38C75DD2-77FD-44F2-80D7-2F8E135284CC}" presName="spacer" presStyleCnt="0"/>
      <dgm:spPr/>
    </dgm:pt>
    <dgm:pt modelId="{434D75D7-784D-48F1-889C-4C8CBFC5390F}" type="pres">
      <dgm:prSet presAssocID="{9EB97A24-D0FD-48AC-8034-CCB10443BFD9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C29345-83A6-43AA-B3BF-F4CDF425DF81}" type="pres">
      <dgm:prSet presAssocID="{9B4AC016-36C0-48AC-AE3B-B66E5FCFE4D4}" presName="spacer" presStyleCnt="0"/>
      <dgm:spPr/>
    </dgm:pt>
    <dgm:pt modelId="{30378568-D01F-4468-8B22-03CA0744F067}" type="pres">
      <dgm:prSet presAssocID="{FAB739B2-6C9F-4DEA-8F14-F88DDDC61109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93DC3F8-B0F3-41AE-B648-58A9B4B696CA}" type="presOf" srcId="{DA0E6D9D-ACC4-4011-A927-048ADA82E139}" destId="{ACE49B95-0017-453E-BFD8-E7B59FA38E13}" srcOrd="0" destOrd="0" presId="urn:microsoft.com/office/officeart/2005/8/layout/vList2"/>
    <dgm:cxn modelId="{157CAE3F-234C-4F3D-A0F9-4F90EFFEA126}" srcId="{C649F32B-2373-48AF-91AE-4C971FE5DB36}" destId="{E8130E84-61BD-4A8D-8306-D06793AD77D9}" srcOrd="6" destOrd="0" parTransId="{338EFEAF-9FB7-4F8D-BE11-5530AFB6573C}" sibTransId="{7F5044DE-96AE-473A-91A2-0DC30C780DB3}"/>
    <dgm:cxn modelId="{76266D40-5610-4D0A-80C1-CD9BE1D4916E}" srcId="{C649F32B-2373-48AF-91AE-4C971FE5DB36}" destId="{FAB739B2-6C9F-4DEA-8F14-F88DDDC61109}" srcOrd="9" destOrd="0" parTransId="{C672A65D-A2A9-4F2D-AD9E-EB3F84F68B52}" sibTransId="{2A86503E-5491-4A0E-934F-018C38E22D3B}"/>
    <dgm:cxn modelId="{B8152CE5-AA92-4095-988F-F9A224DC9A2A}" type="presOf" srcId="{C649F32B-2373-48AF-91AE-4C971FE5DB36}" destId="{4D2A81C3-B909-403B-A7A9-B5F651026DAC}" srcOrd="0" destOrd="0" presId="urn:microsoft.com/office/officeart/2005/8/layout/vList2"/>
    <dgm:cxn modelId="{C2B20375-4DE8-46AB-8D9D-57C86085A913}" type="presOf" srcId="{9EB97A24-D0FD-48AC-8034-CCB10443BFD9}" destId="{434D75D7-784D-48F1-889C-4C8CBFC5390F}" srcOrd="0" destOrd="0" presId="urn:microsoft.com/office/officeart/2005/8/layout/vList2"/>
    <dgm:cxn modelId="{19CEFD8F-4B95-4463-89DB-94644ABB4ADB}" type="presOf" srcId="{FAB739B2-6C9F-4DEA-8F14-F88DDDC61109}" destId="{30378568-D01F-4468-8B22-03CA0744F067}" srcOrd="0" destOrd="0" presId="urn:microsoft.com/office/officeart/2005/8/layout/vList2"/>
    <dgm:cxn modelId="{1518722E-4D5B-48EC-B025-8C82987DAC54}" type="presOf" srcId="{1E171D79-B834-4752-BEC8-B4EE05F0D781}" destId="{DEB933E8-EC3E-4DEA-AB33-1BD0BDC1BF40}" srcOrd="0" destOrd="0" presId="urn:microsoft.com/office/officeart/2005/8/layout/vList2"/>
    <dgm:cxn modelId="{9D97BB57-975A-4370-8AC5-CF14DFFA4473}" srcId="{C649F32B-2373-48AF-91AE-4C971FE5DB36}" destId="{1CA3BB4B-A831-434F-A1E9-E4FC104327A6}" srcOrd="5" destOrd="0" parTransId="{66FAA0CE-1BD0-47CB-9D0A-6EDF714CD35A}" sibTransId="{41C19D1C-5087-48AF-A7C5-B72A2E0F6522}"/>
    <dgm:cxn modelId="{FF2B2796-FCD0-440A-AF0F-2BE6C2E9FE59}" srcId="{C649F32B-2373-48AF-91AE-4C971FE5DB36}" destId="{DCE2EF5D-AEC6-4EB5-BE0D-867487C64E4F}" srcOrd="1" destOrd="0" parTransId="{8F4787A3-04FD-495A-92B8-84CAE9C35A49}" sibTransId="{9FCF9C95-3CBE-463C-9425-1725A0DC7759}"/>
    <dgm:cxn modelId="{294FF95A-39F3-4263-9BB5-14BEBC680B04}" srcId="{C649F32B-2373-48AF-91AE-4C971FE5DB36}" destId="{DA0E6D9D-ACC4-4011-A927-048ADA82E139}" srcOrd="7" destOrd="0" parTransId="{6B1A961F-E934-45D3-B7DA-391868063D24}" sibTransId="{38C75DD2-77FD-44F2-80D7-2F8E135284CC}"/>
    <dgm:cxn modelId="{69797F69-C16A-456F-8167-A0D5292BDA12}" type="presOf" srcId="{8F4713D7-93E0-4537-A45E-98A1E69E9D7A}" destId="{F87832DB-04D3-4F2A-9F2C-8C0EDE07EF08}" srcOrd="0" destOrd="0" presId="urn:microsoft.com/office/officeart/2005/8/layout/vList2"/>
    <dgm:cxn modelId="{C5AFC34E-7FE7-4434-8460-991D34833DB1}" srcId="{C649F32B-2373-48AF-91AE-4C971FE5DB36}" destId="{B54DAE5C-4B87-49DA-9F44-D946081EF79C}" srcOrd="4" destOrd="0" parTransId="{BE6A2C61-1D9A-4601-840D-F566B5DB41F0}" sibTransId="{08EDF539-37CF-4109-84A6-AE40199B91E6}"/>
    <dgm:cxn modelId="{D3227C61-1539-41AF-A946-2A09E512F2DD}" srcId="{C649F32B-2373-48AF-91AE-4C971FE5DB36}" destId="{1E171D79-B834-4752-BEC8-B4EE05F0D781}" srcOrd="3" destOrd="0" parTransId="{7BB5683F-9F7B-4EF7-AE81-7FA30AB4F069}" sibTransId="{D3779CE1-625E-4456-96B2-7016DF67BA21}"/>
    <dgm:cxn modelId="{2FD0EDA9-57D0-4D1E-AFAF-F8A104401A05}" type="presOf" srcId="{1CA3BB4B-A831-434F-A1E9-E4FC104327A6}" destId="{77C693F1-92E9-463F-A5BA-1BBCAA75895A}" srcOrd="0" destOrd="0" presId="urn:microsoft.com/office/officeart/2005/8/layout/vList2"/>
    <dgm:cxn modelId="{9C8B5923-366E-4BBE-B180-90055E5B0ABB}" type="presOf" srcId="{DCE2EF5D-AEC6-4EB5-BE0D-867487C64E4F}" destId="{810236A0-F361-4D58-AFBC-5B622F9EE477}" srcOrd="0" destOrd="0" presId="urn:microsoft.com/office/officeart/2005/8/layout/vList2"/>
    <dgm:cxn modelId="{5B5DE699-BF8D-4345-B652-621E92F33291}" type="presOf" srcId="{B6F1B616-2B34-40A6-ABF1-AF37F5DA3868}" destId="{03105031-2DE9-4C3E-AD7C-917CA80CC24F}" srcOrd="0" destOrd="0" presId="urn:microsoft.com/office/officeart/2005/8/layout/vList2"/>
    <dgm:cxn modelId="{BD0C8049-D61E-4D86-BA9C-C9B64F99F14A}" srcId="{C649F32B-2373-48AF-91AE-4C971FE5DB36}" destId="{B6F1B616-2B34-40A6-ABF1-AF37F5DA3868}" srcOrd="2" destOrd="0" parTransId="{2F78D941-0B5C-46D5-84CC-7672E21C4B72}" sibTransId="{8F69B2DA-2CFC-4AAB-9CFD-BDB2F2A35959}"/>
    <dgm:cxn modelId="{E6A9A036-E72C-4413-9489-53981E0169B0}" srcId="{C649F32B-2373-48AF-91AE-4C971FE5DB36}" destId="{9EB97A24-D0FD-48AC-8034-CCB10443BFD9}" srcOrd="8" destOrd="0" parTransId="{9E813FD3-2896-4707-AC37-B12943F4851C}" sibTransId="{9B4AC016-36C0-48AC-AE3B-B66E5FCFE4D4}"/>
    <dgm:cxn modelId="{4780C25B-B9BB-4568-9B5A-0E23647424AC}" type="presOf" srcId="{B54DAE5C-4B87-49DA-9F44-D946081EF79C}" destId="{673214AA-62AD-464A-931C-7C151E534460}" srcOrd="0" destOrd="0" presId="urn:microsoft.com/office/officeart/2005/8/layout/vList2"/>
    <dgm:cxn modelId="{0E05E219-056E-4864-95CE-C413302BDA56}" srcId="{C649F32B-2373-48AF-91AE-4C971FE5DB36}" destId="{8F4713D7-93E0-4537-A45E-98A1E69E9D7A}" srcOrd="0" destOrd="0" parTransId="{D46A5E8F-CA8F-4694-A8AD-C450A564CC4B}" sibTransId="{AF5653E9-231C-4CD1-8190-44A26E3D3D40}"/>
    <dgm:cxn modelId="{A16822CF-5392-463F-8592-7B41E1F91994}" type="presOf" srcId="{E8130E84-61BD-4A8D-8306-D06793AD77D9}" destId="{1C0A0C34-BEFC-409E-97F6-83EFA763E30D}" srcOrd="0" destOrd="0" presId="urn:microsoft.com/office/officeart/2005/8/layout/vList2"/>
    <dgm:cxn modelId="{F33C1420-9B75-4D75-9A78-CBB58777BA17}" type="presParOf" srcId="{4D2A81C3-B909-403B-A7A9-B5F651026DAC}" destId="{F87832DB-04D3-4F2A-9F2C-8C0EDE07EF08}" srcOrd="0" destOrd="0" presId="urn:microsoft.com/office/officeart/2005/8/layout/vList2"/>
    <dgm:cxn modelId="{161E4189-8F2E-432B-8495-4229CDDD6C0A}" type="presParOf" srcId="{4D2A81C3-B909-403B-A7A9-B5F651026DAC}" destId="{86BDEBB1-2DAB-4130-8FB9-D279C87320CE}" srcOrd="1" destOrd="0" presId="urn:microsoft.com/office/officeart/2005/8/layout/vList2"/>
    <dgm:cxn modelId="{8BD6AB64-031B-49E3-A5FA-96CF5118F7E8}" type="presParOf" srcId="{4D2A81C3-B909-403B-A7A9-B5F651026DAC}" destId="{810236A0-F361-4D58-AFBC-5B622F9EE477}" srcOrd="2" destOrd="0" presId="urn:microsoft.com/office/officeart/2005/8/layout/vList2"/>
    <dgm:cxn modelId="{1936E015-0DDD-4DA6-81B1-144A36F1AE92}" type="presParOf" srcId="{4D2A81C3-B909-403B-A7A9-B5F651026DAC}" destId="{51B95A0F-44C1-4556-ABD2-20AFC2B9FFC6}" srcOrd="3" destOrd="0" presId="urn:microsoft.com/office/officeart/2005/8/layout/vList2"/>
    <dgm:cxn modelId="{D0E73BEF-1619-4A52-8E57-3481AADF4093}" type="presParOf" srcId="{4D2A81C3-B909-403B-A7A9-B5F651026DAC}" destId="{03105031-2DE9-4C3E-AD7C-917CA80CC24F}" srcOrd="4" destOrd="0" presId="urn:microsoft.com/office/officeart/2005/8/layout/vList2"/>
    <dgm:cxn modelId="{8367C967-A608-4269-AB3E-5375FCCB956A}" type="presParOf" srcId="{4D2A81C3-B909-403B-A7A9-B5F651026DAC}" destId="{8919C84E-53A8-470D-996E-B437EE525F9E}" srcOrd="5" destOrd="0" presId="urn:microsoft.com/office/officeart/2005/8/layout/vList2"/>
    <dgm:cxn modelId="{0D8D9729-5964-41A7-89F7-50B839C16D74}" type="presParOf" srcId="{4D2A81C3-B909-403B-A7A9-B5F651026DAC}" destId="{DEB933E8-EC3E-4DEA-AB33-1BD0BDC1BF40}" srcOrd="6" destOrd="0" presId="urn:microsoft.com/office/officeart/2005/8/layout/vList2"/>
    <dgm:cxn modelId="{601EE4A2-6814-4443-A848-F3E1D57C56AC}" type="presParOf" srcId="{4D2A81C3-B909-403B-A7A9-B5F651026DAC}" destId="{AFCAC9E2-ADAE-4CE1-8686-841DD16B5A8D}" srcOrd="7" destOrd="0" presId="urn:microsoft.com/office/officeart/2005/8/layout/vList2"/>
    <dgm:cxn modelId="{22C30872-D9BA-4111-A3E8-C4C2FE08246D}" type="presParOf" srcId="{4D2A81C3-B909-403B-A7A9-B5F651026DAC}" destId="{673214AA-62AD-464A-931C-7C151E534460}" srcOrd="8" destOrd="0" presId="urn:microsoft.com/office/officeart/2005/8/layout/vList2"/>
    <dgm:cxn modelId="{F384F0F4-CE1F-4E26-B003-8AD7A0B7B8A4}" type="presParOf" srcId="{4D2A81C3-B909-403B-A7A9-B5F651026DAC}" destId="{1EF4142F-FEAC-4345-BB70-3AA66927236F}" srcOrd="9" destOrd="0" presId="urn:microsoft.com/office/officeart/2005/8/layout/vList2"/>
    <dgm:cxn modelId="{CEBA58C4-56CE-47D1-AD8D-4615E338E72B}" type="presParOf" srcId="{4D2A81C3-B909-403B-A7A9-B5F651026DAC}" destId="{77C693F1-92E9-463F-A5BA-1BBCAA75895A}" srcOrd="10" destOrd="0" presId="urn:microsoft.com/office/officeart/2005/8/layout/vList2"/>
    <dgm:cxn modelId="{C6E8F95D-7BBB-4D29-9851-651C24E956B1}" type="presParOf" srcId="{4D2A81C3-B909-403B-A7A9-B5F651026DAC}" destId="{F3F9C39C-686A-457B-871A-E6C19B461413}" srcOrd="11" destOrd="0" presId="urn:microsoft.com/office/officeart/2005/8/layout/vList2"/>
    <dgm:cxn modelId="{E7C046E5-CFA0-4DF5-8422-0B6B781E89B9}" type="presParOf" srcId="{4D2A81C3-B909-403B-A7A9-B5F651026DAC}" destId="{1C0A0C34-BEFC-409E-97F6-83EFA763E30D}" srcOrd="12" destOrd="0" presId="urn:microsoft.com/office/officeart/2005/8/layout/vList2"/>
    <dgm:cxn modelId="{BA638BFD-C8D4-4248-8957-F621C7EAC92A}" type="presParOf" srcId="{4D2A81C3-B909-403B-A7A9-B5F651026DAC}" destId="{09B4A528-84C5-4496-8AA1-43B997E8B30E}" srcOrd="13" destOrd="0" presId="urn:microsoft.com/office/officeart/2005/8/layout/vList2"/>
    <dgm:cxn modelId="{9EAD2B5B-BB5C-49EF-A1E6-5CA7FA9C3670}" type="presParOf" srcId="{4D2A81C3-B909-403B-A7A9-B5F651026DAC}" destId="{ACE49B95-0017-453E-BFD8-E7B59FA38E13}" srcOrd="14" destOrd="0" presId="urn:microsoft.com/office/officeart/2005/8/layout/vList2"/>
    <dgm:cxn modelId="{32768B30-0602-413D-89B0-C8B5026B259D}" type="presParOf" srcId="{4D2A81C3-B909-403B-A7A9-B5F651026DAC}" destId="{C8EB912A-85A1-4005-A02A-E8467CE41BA6}" srcOrd="15" destOrd="0" presId="urn:microsoft.com/office/officeart/2005/8/layout/vList2"/>
    <dgm:cxn modelId="{83B38C2D-8905-4415-A59A-A186E60041E4}" type="presParOf" srcId="{4D2A81C3-B909-403B-A7A9-B5F651026DAC}" destId="{434D75D7-784D-48F1-889C-4C8CBFC5390F}" srcOrd="16" destOrd="0" presId="urn:microsoft.com/office/officeart/2005/8/layout/vList2"/>
    <dgm:cxn modelId="{C09B3B1C-81C0-4A9A-A881-7234C11C7E4B}" type="presParOf" srcId="{4D2A81C3-B909-403B-A7A9-B5F651026DAC}" destId="{EBC29345-83A6-43AA-B3BF-F4CDF425DF81}" srcOrd="17" destOrd="0" presId="urn:microsoft.com/office/officeart/2005/8/layout/vList2"/>
    <dgm:cxn modelId="{B0247CF7-6023-4B28-947C-CECCBCB163A4}" type="presParOf" srcId="{4D2A81C3-B909-403B-A7A9-B5F651026DAC}" destId="{30378568-D01F-4468-8B22-03CA0744F067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74E89-329D-40B8-8302-53052033C77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230F4FB-9E47-4020-992C-15E3E599E5EC}">
      <dgm:prSet phldrT="[Metin]"/>
      <dgm:spPr/>
      <dgm:t>
        <a:bodyPr/>
        <a:lstStyle/>
        <a:p>
          <a:r>
            <a:rPr lang="tr-TR" dirty="0" smtClean="0"/>
            <a:t>1</a:t>
          </a:r>
          <a:endParaRPr lang="tr-TR" dirty="0"/>
        </a:p>
      </dgm:t>
    </dgm:pt>
    <dgm:pt modelId="{1D75FBF2-486E-4BB8-A7C8-461DF046D044}" type="parTrans" cxnId="{6CF6A773-68A3-4A0C-9416-43298E36E6A1}">
      <dgm:prSet/>
      <dgm:spPr/>
      <dgm:t>
        <a:bodyPr/>
        <a:lstStyle/>
        <a:p>
          <a:endParaRPr lang="tr-TR"/>
        </a:p>
      </dgm:t>
    </dgm:pt>
    <dgm:pt modelId="{A65E2A84-3D4C-445A-9415-E24222B0E7B3}" type="sibTrans" cxnId="{6CF6A773-68A3-4A0C-9416-43298E36E6A1}">
      <dgm:prSet/>
      <dgm:spPr/>
      <dgm:t>
        <a:bodyPr/>
        <a:lstStyle/>
        <a:p>
          <a:endParaRPr lang="tr-TR"/>
        </a:p>
      </dgm:t>
    </dgm:pt>
    <dgm:pt modelId="{BEE46D73-9B96-4ED8-9F66-E3218AEBC97A}">
      <dgm:prSet phldrT="[Metin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tr-TR" dirty="0" smtClean="0"/>
            <a:t>İşe Giriş Bildirgesi zamanında verilmezse  </a:t>
          </a:r>
          <a:r>
            <a:rPr lang="tr-TR" b="1" dirty="0" smtClean="0">
              <a:solidFill>
                <a:srgbClr val="FF0000"/>
              </a:solidFill>
            </a:rPr>
            <a:t>her bir sigortalı için asgari ücret tutarında</a:t>
          </a:r>
          <a:r>
            <a:rPr lang="tr-TR" dirty="0" smtClean="0"/>
            <a:t> idari para cezası uygulanır.</a:t>
          </a:r>
          <a:endParaRPr lang="tr-TR" dirty="0"/>
        </a:p>
      </dgm:t>
    </dgm:pt>
    <dgm:pt modelId="{0C85B752-0C62-4460-A855-201E0D74F908}" type="parTrans" cxnId="{42398219-59B1-4883-9446-9B16FC093797}">
      <dgm:prSet/>
      <dgm:spPr/>
      <dgm:t>
        <a:bodyPr/>
        <a:lstStyle/>
        <a:p>
          <a:endParaRPr lang="tr-TR"/>
        </a:p>
      </dgm:t>
    </dgm:pt>
    <dgm:pt modelId="{CBE9B297-302E-4837-80CD-9E5A3A743F3E}" type="sibTrans" cxnId="{42398219-59B1-4883-9446-9B16FC093797}">
      <dgm:prSet/>
      <dgm:spPr/>
      <dgm:t>
        <a:bodyPr/>
        <a:lstStyle/>
        <a:p>
          <a:endParaRPr lang="tr-TR"/>
        </a:p>
      </dgm:t>
    </dgm:pt>
    <dgm:pt modelId="{60723B90-04A2-4DDC-88EE-1F038D8BC5A0}">
      <dgm:prSet phldrT="[Metin]"/>
      <dgm:spPr/>
      <dgm:t>
        <a:bodyPr/>
        <a:lstStyle/>
        <a:p>
          <a:r>
            <a:rPr lang="tr-TR" dirty="0" smtClean="0"/>
            <a:t>2</a:t>
          </a:r>
          <a:endParaRPr lang="tr-TR" dirty="0"/>
        </a:p>
      </dgm:t>
    </dgm:pt>
    <dgm:pt modelId="{5F4CCF5B-09F8-40E6-871D-16837D33076D}" type="parTrans" cxnId="{6B2C3805-AF1F-4770-BBC1-76D737DCC48D}">
      <dgm:prSet/>
      <dgm:spPr/>
      <dgm:t>
        <a:bodyPr/>
        <a:lstStyle/>
        <a:p>
          <a:endParaRPr lang="tr-TR"/>
        </a:p>
      </dgm:t>
    </dgm:pt>
    <dgm:pt modelId="{8035FAA3-2C89-4FBF-8A1D-5030D3809149}" type="sibTrans" cxnId="{6B2C3805-AF1F-4770-BBC1-76D737DCC48D}">
      <dgm:prSet/>
      <dgm:spPr/>
      <dgm:t>
        <a:bodyPr/>
        <a:lstStyle/>
        <a:p>
          <a:endParaRPr lang="tr-TR"/>
        </a:p>
      </dgm:t>
    </dgm:pt>
    <dgm:pt modelId="{8CDCAACA-7AFE-4BBA-A34F-61A9E5898EAA}">
      <dgm:prSet phldrT="[Metin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tr-TR" dirty="0" smtClean="0"/>
            <a:t>İşe Giriş Bildirgesinin verilmediği denetim sonucu anlaşılırsa </a:t>
          </a:r>
          <a:r>
            <a:rPr lang="tr-TR" b="1" dirty="0" smtClean="0">
              <a:solidFill>
                <a:srgbClr val="FF0000"/>
              </a:solidFill>
            </a:rPr>
            <a:t>her bir sigortalı için asgari ücretin iki katı tutarında</a:t>
          </a:r>
          <a:r>
            <a:rPr lang="tr-TR" dirty="0" smtClean="0"/>
            <a:t> idari para cezası uygulanır.</a:t>
          </a:r>
          <a:endParaRPr lang="tr-TR" dirty="0"/>
        </a:p>
      </dgm:t>
    </dgm:pt>
    <dgm:pt modelId="{D8C92CBB-9966-4EE1-90B5-E9884E705ADA}" type="parTrans" cxnId="{9F862E2D-344C-4D62-8035-8F698D1A097E}">
      <dgm:prSet/>
      <dgm:spPr/>
      <dgm:t>
        <a:bodyPr/>
        <a:lstStyle/>
        <a:p>
          <a:endParaRPr lang="tr-TR"/>
        </a:p>
      </dgm:t>
    </dgm:pt>
    <dgm:pt modelId="{5949522B-E76F-4226-AD26-7F9831C4CED1}" type="sibTrans" cxnId="{9F862E2D-344C-4D62-8035-8F698D1A097E}">
      <dgm:prSet/>
      <dgm:spPr/>
      <dgm:t>
        <a:bodyPr/>
        <a:lstStyle/>
        <a:p>
          <a:endParaRPr lang="tr-TR"/>
        </a:p>
      </dgm:t>
    </dgm:pt>
    <dgm:pt modelId="{681B6215-303D-4141-B9BD-B3AE4B0F3E13}">
      <dgm:prSet phldrT="[Metin]"/>
      <dgm:spPr/>
      <dgm:t>
        <a:bodyPr/>
        <a:lstStyle/>
        <a:p>
          <a:r>
            <a:rPr lang="tr-TR" dirty="0" smtClean="0"/>
            <a:t>3</a:t>
          </a:r>
          <a:endParaRPr lang="tr-TR" dirty="0"/>
        </a:p>
      </dgm:t>
    </dgm:pt>
    <dgm:pt modelId="{84BBE6D0-E9B7-42F5-9D05-717615B99B2E}" type="parTrans" cxnId="{F5D7EF79-1C2F-489A-B141-85A3199725FF}">
      <dgm:prSet/>
      <dgm:spPr/>
      <dgm:t>
        <a:bodyPr/>
        <a:lstStyle/>
        <a:p>
          <a:endParaRPr lang="tr-TR"/>
        </a:p>
      </dgm:t>
    </dgm:pt>
    <dgm:pt modelId="{3A77D569-970E-42E5-A108-8CF56F748090}" type="sibTrans" cxnId="{F5D7EF79-1C2F-489A-B141-85A3199725FF}">
      <dgm:prSet/>
      <dgm:spPr/>
      <dgm:t>
        <a:bodyPr/>
        <a:lstStyle/>
        <a:p>
          <a:endParaRPr lang="tr-TR"/>
        </a:p>
      </dgm:t>
    </dgm:pt>
    <dgm:pt modelId="{776AA3B9-6D2A-4C34-AB66-0AC1961A3849}">
      <dgm:prSet phldrT="[Metin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tr-TR" dirty="0" smtClean="0"/>
            <a:t>Denetimden sonra bir yıl içinde aynı durum tekrar yaşanırsa </a:t>
          </a:r>
          <a:r>
            <a:rPr lang="tr-TR" b="1" dirty="0" smtClean="0">
              <a:solidFill>
                <a:srgbClr val="FF0000"/>
              </a:solidFill>
            </a:rPr>
            <a:t>her bir sigortalı için asgari ücretin beş katı tutarında</a:t>
          </a:r>
          <a:r>
            <a:rPr lang="tr-TR" dirty="0" smtClean="0">
              <a:solidFill>
                <a:srgbClr val="FF0000"/>
              </a:solidFill>
            </a:rPr>
            <a:t> </a:t>
          </a:r>
          <a:r>
            <a:rPr lang="tr-TR" dirty="0" smtClean="0"/>
            <a:t>idari para cezası uygulanır.</a:t>
          </a:r>
          <a:endParaRPr lang="tr-TR" dirty="0"/>
        </a:p>
      </dgm:t>
    </dgm:pt>
    <dgm:pt modelId="{791FD1CF-5839-4951-AE9D-CD09E8249BE3}" type="parTrans" cxnId="{AAA5B67B-147D-4857-AED4-DB1E6EA46320}">
      <dgm:prSet/>
      <dgm:spPr/>
      <dgm:t>
        <a:bodyPr/>
        <a:lstStyle/>
        <a:p>
          <a:endParaRPr lang="tr-TR"/>
        </a:p>
      </dgm:t>
    </dgm:pt>
    <dgm:pt modelId="{66138D0C-DA1B-4A67-AA52-0FFF5EB4C94E}" type="sibTrans" cxnId="{AAA5B67B-147D-4857-AED4-DB1E6EA46320}">
      <dgm:prSet/>
      <dgm:spPr/>
      <dgm:t>
        <a:bodyPr/>
        <a:lstStyle/>
        <a:p>
          <a:endParaRPr lang="tr-TR"/>
        </a:p>
      </dgm:t>
    </dgm:pt>
    <dgm:pt modelId="{93BE238B-8DFA-444F-8CBD-296C0ADC5C7F}">
      <dgm:prSet phldrT="[Metin]"/>
      <dgm:spPr/>
      <dgm:t>
        <a:bodyPr/>
        <a:lstStyle/>
        <a:p>
          <a:r>
            <a:rPr lang="tr-TR" dirty="0" smtClean="0"/>
            <a:t>4</a:t>
          </a:r>
          <a:endParaRPr lang="tr-TR" dirty="0"/>
        </a:p>
      </dgm:t>
    </dgm:pt>
    <dgm:pt modelId="{BA288E06-1380-4EBE-97B1-F78B4CBB11A8}" type="parTrans" cxnId="{C2103360-EFC4-4FED-88A2-6D694C0C599D}">
      <dgm:prSet/>
      <dgm:spPr/>
      <dgm:t>
        <a:bodyPr/>
        <a:lstStyle/>
        <a:p>
          <a:endParaRPr lang="tr-TR"/>
        </a:p>
      </dgm:t>
    </dgm:pt>
    <dgm:pt modelId="{48770462-7E41-4330-BF62-39524BFDBFD3}" type="sibTrans" cxnId="{C2103360-EFC4-4FED-88A2-6D694C0C599D}">
      <dgm:prSet/>
      <dgm:spPr/>
      <dgm:t>
        <a:bodyPr/>
        <a:lstStyle/>
        <a:p>
          <a:endParaRPr lang="tr-TR"/>
        </a:p>
      </dgm:t>
    </dgm:pt>
    <dgm:pt modelId="{E1F7B0CB-20E2-4465-9DA2-A25CD2F05405}">
      <dgm:prSet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tr-TR" dirty="0" smtClean="0"/>
            <a:t>İşten Ayrılış Bildirgesi zamanında verilmezse  </a:t>
          </a:r>
          <a:r>
            <a:rPr lang="tr-TR" b="1" dirty="0" smtClean="0">
              <a:solidFill>
                <a:srgbClr val="FF0000"/>
              </a:solidFill>
            </a:rPr>
            <a:t>her bir sigortalı için asgari ücretin onda biri tutarında</a:t>
          </a:r>
          <a:r>
            <a:rPr lang="tr-TR" dirty="0" smtClean="0"/>
            <a:t> idari para cezası uygulanır.</a:t>
          </a:r>
          <a:endParaRPr lang="tr-TR" dirty="0"/>
        </a:p>
      </dgm:t>
    </dgm:pt>
    <dgm:pt modelId="{69893EEE-7FE0-49A0-8AF9-4275DE6034DB}" type="parTrans" cxnId="{833130B1-1CE4-4802-A02D-C4CBAE8A14CF}">
      <dgm:prSet/>
      <dgm:spPr/>
      <dgm:t>
        <a:bodyPr/>
        <a:lstStyle/>
        <a:p>
          <a:endParaRPr lang="tr-TR"/>
        </a:p>
      </dgm:t>
    </dgm:pt>
    <dgm:pt modelId="{E15CCCE3-73A5-44AA-A9CC-9C993AD08E1F}" type="sibTrans" cxnId="{833130B1-1CE4-4802-A02D-C4CBAE8A14CF}">
      <dgm:prSet/>
      <dgm:spPr/>
      <dgm:t>
        <a:bodyPr/>
        <a:lstStyle/>
        <a:p>
          <a:endParaRPr lang="tr-TR"/>
        </a:p>
      </dgm:t>
    </dgm:pt>
    <dgm:pt modelId="{61F31B0C-05C3-4B84-AF4C-04D0A42CB0BC}" type="pres">
      <dgm:prSet presAssocID="{FF874E89-329D-40B8-8302-53052033C7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4625044-5443-4492-BF3D-A268F3EB05BB}" type="pres">
      <dgm:prSet presAssocID="{E230F4FB-9E47-4020-992C-15E3E599E5EC}" presName="composite" presStyleCnt="0"/>
      <dgm:spPr/>
    </dgm:pt>
    <dgm:pt modelId="{7A103E95-BDEF-447A-9F7A-CD218C751568}" type="pres">
      <dgm:prSet presAssocID="{E230F4FB-9E47-4020-992C-15E3E599E5E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DE8A06-78C6-4D6B-BDE8-BFCC9D0A098D}" type="pres">
      <dgm:prSet presAssocID="{E230F4FB-9E47-4020-992C-15E3E599E5E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5EA40D-DE34-438A-B68D-1BBE874897BF}" type="pres">
      <dgm:prSet presAssocID="{A65E2A84-3D4C-445A-9415-E24222B0E7B3}" presName="sp" presStyleCnt="0"/>
      <dgm:spPr/>
    </dgm:pt>
    <dgm:pt modelId="{244B1D1E-72B5-490D-A509-93BE370ABB89}" type="pres">
      <dgm:prSet presAssocID="{60723B90-04A2-4DDC-88EE-1F038D8BC5A0}" presName="composite" presStyleCnt="0"/>
      <dgm:spPr/>
    </dgm:pt>
    <dgm:pt modelId="{456791BE-DF93-4273-A826-E4C7F1514114}" type="pres">
      <dgm:prSet presAssocID="{60723B90-04A2-4DDC-88EE-1F038D8BC5A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508D38-F84E-4BAD-9A1C-7B7E994E8893}" type="pres">
      <dgm:prSet presAssocID="{60723B90-04A2-4DDC-88EE-1F038D8BC5A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8785EB-1258-4382-BA3A-DB6D9A2C516C}" type="pres">
      <dgm:prSet presAssocID="{8035FAA3-2C89-4FBF-8A1D-5030D3809149}" presName="sp" presStyleCnt="0"/>
      <dgm:spPr/>
    </dgm:pt>
    <dgm:pt modelId="{BAA86A93-4AB3-4803-950F-A79989B34EB1}" type="pres">
      <dgm:prSet presAssocID="{681B6215-303D-4141-B9BD-B3AE4B0F3E13}" presName="composite" presStyleCnt="0"/>
      <dgm:spPr/>
    </dgm:pt>
    <dgm:pt modelId="{CC29C4F2-85B2-493F-908B-64B25691132A}" type="pres">
      <dgm:prSet presAssocID="{681B6215-303D-4141-B9BD-B3AE4B0F3E1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01EB58-5EB6-42D5-9A5B-72C3593CF283}" type="pres">
      <dgm:prSet presAssocID="{681B6215-303D-4141-B9BD-B3AE4B0F3E1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E8F509-599D-4219-B1F5-71D7FED83181}" type="pres">
      <dgm:prSet presAssocID="{3A77D569-970E-42E5-A108-8CF56F748090}" presName="sp" presStyleCnt="0"/>
      <dgm:spPr/>
    </dgm:pt>
    <dgm:pt modelId="{5C537B0C-766E-4243-9161-B2638CBD1DB5}" type="pres">
      <dgm:prSet presAssocID="{93BE238B-8DFA-444F-8CBD-296C0ADC5C7F}" presName="composite" presStyleCnt="0"/>
      <dgm:spPr/>
    </dgm:pt>
    <dgm:pt modelId="{48D0A914-83F1-45DA-8576-EFC9F86853D0}" type="pres">
      <dgm:prSet presAssocID="{93BE238B-8DFA-444F-8CBD-296C0ADC5C7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6A743C-BA1B-49C6-ADAF-6B0F003642B8}" type="pres">
      <dgm:prSet presAssocID="{93BE238B-8DFA-444F-8CBD-296C0ADC5C7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1EA1EED-92E5-40A8-B858-068B81B0344F}" type="presOf" srcId="{681B6215-303D-4141-B9BD-B3AE4B0F3E13}" destId="{CC29C4F2-85B2-493F-908B-64B25691132A}" srcOrd="0" destOrd="0" presId="urn:microsoft.com/office/officeart/2005/8/layout/chevron2"/>
    <dgm:cxn modelId="{833130B1-1CE4-4802-A02D-C4CBAE8A14CF}" srcId="{93BE238B-8DFA-444F-8CBD-296C0ADC5C7F}" destId="{E1F7B0CB-20E2-4465-9DA2-A25CD2F05405}" srcOrd="0" destOrd="0" parTransId="{69893EEE-7FE0-49A0-8AF9-4275DE6034DB}" sibTransId="{E15CCCE3-73A5-44AA-A9CC-9C993AD08E1F}"/>
    <dgm:cxn modelId="{F5D7EF79-1C2F-489A-B141-85A3199725FF}" srcId="{FF874E89-329D-40B8-8302-53052033C771}" destId="{681B6215-303D-4141-B9BD-B3AE4B0F3E13}" srcOrd="2" destOrd="0" parTransId="{84BBE6D0-E9B7-42F5-9D05-717615B99B2E}" sibTransId="{3A77D569-970E-42E5-A108-8CF56F748090}"/>
    <dgm:cxn modelId="{AAA5B67B-147D-4857-AED4-DB1E6EA46320}" srcId="{681B6215-303D-4141-B9BD-B3AE4B0F3E13}" destId="{776AA3B9-6D2A-4C34-AB66-0AC1961A3849}" srcOrd="0" destOrd="0" parTransId="{791FD1CF-5839-4951-AE9D-CD09E8249BE3}" sibTransId="{66138D0C-DA1B-4A67-AA52-0FFF5EB4C94E}"/>
    <dgm:cxn modelId="{C2103360-EFC4-4FED-88A2-6D694C0C599D}" srcId="{FF874E89-329D-40B8-8302-53052033C771}" destId="{93BE238B-8DFA-444F-8CBD-296C0ADC5C7F}" srcOrd="3" destOrd="0" parTransId="{BA288E06-1380-4EBE-97B1-F78B4CBB11A8}" sibTransId="{48770462-7E41-4330-BF62-39524BFDBFD3}"/>
    <dgm:cxn modelId="{CF2A1AB2-E1A3-4389-AF73-52166FDC1E5E}" type="presOf" srcId="{BEE46D73-9B96-4ED8-9F66-E3218AEBC97A}" destId="{8FDE8A06-78C6-4D6B-BDE8-BFCC9D0A098D}" srcOrd="0" destOrd="0" presId="urn:microsoft.com/office/officeart/2005/8/layout/chevron2"/>
    <dgm:cxn modelId="{F51A2EF4-AC7E-4E8C-A129-6C8742D18697}" type="presOf" srcId="{E230F4FB-9E47-4020-992C-15E3E599E5EC}" destId="{7A103E95-BDEF-447A-9F7A-CD218C751568}" srcOrd="0" destOrd="0" presId="urn:microsoft.com/office/officeart/2005/8/layout/chevron2"/>
    <dgm:cxn modelId="{42398219-59B1-4883-9446-9B16FC093797}" srcId="{E230F4FB-9E47-4020-992C-15E3E599E5EC}" destId="{BEE46D73-9B96-4ED8-9F66-E3218AEBC97A}" srcOrd="0" destOrd="0" parTransId="{0C85B752-0C62-4460-A855-201E0D74F908}" sibTransId="{CBE9B297-302E-4837-80CD-9E5A3A743F3E}"/>
    <dgm:cxn modelId="{EECFC9AA-E955-4F3A-A750-5A88809F9B10}" type="presOf" srcId="{FF874E89-329D-40B8-8302-53052033C771}" destId="{61F31B0C-05C3-4B84-AF4C-04D0A42CB0BC}" srcOrd="0" destOrd="0" presId="urn:microsoft.com/office/officeart/2005/8/layout/chevron2"/>
    <dgm:cxn modelId="{6B2C3805-AF1F-4770-BBC1-76D737DCC48D}" srcId="{FF874E89-329D-40B8-8302-53052033C771}" destId="{60723B90-04A2-4DDC-88EE-1F038D8BC5A0}" srcOrd="1" destOrd="0" parTransId="{5F4CCF5B-09F8-40E6-871D-16837D33076D}" sibTransId="{8035FAA3-2C89-4FBF-8A1D-5030D3809149}"/>
    <dgm:cxn modelId="{6CF6A773-68A3-4A0C-9416-43298E36E6A1}" srcId="{FF874E89-329D-40B8-8302-53052033C771}" destId="{E230F4FB-9E47-4020-992C-15E3E599E5EC}" srcOrd="0" destOrd="0" parTransId="{1D75FBF2-486E-4BB8-A7C8-461DF046D044}" sibTransId="{A65E2A84-3D4C-445A-9415-E24222B0E7B3}"/>
    <dgm:cxn modelId="{B16CAD1F-3CEC-4431-A0A1-EA568F5DA354}" type="presOf" srcId="{60723B90-04A2-4DDC-88EE-1F038D8BC5A0}" destId="{456791BE-DF93-4273-A826-E4C7F1514114}" srcOrd="0" destOrd="0" presId="urn:microsoft.com/office/officeart/2005/8/layout/chevron2"/>
    <dgm:cxn modelId="{039AD5FF-0C10-4F5D-A62F-6B7BDCC660B1}" type="presOf" srcId="{8CDCAACA-7AFE-4BBA-A34F-61A9E5898EAA}" destId="{C6508D38-F84E-4BAD-9A1C-7B7E994E8893}" srcOrd="0" destOrd="0" presId="urn:microsoft.com/office/officeart/2005/8/layout/chevron2"/>
    <dgm:cxn modelId="{9F862E2D-344C-4D62-8035-8F698D1A097E}" srcId="{60723B90-04A2-4DDC-88EE-1F038D8BC5A0}" destId="{8CDCAACA-7AFE-4BBA-A34F-61A9E5898EAA}" srcOrd="0" destOrd="0" parTransId="{D8C92CBB-9966-4EE1-90B5-E9884E705ADA}" sibTransId="{5949522B-E76F-4226-AD26-7F9831C4CED1}"/>
    <dgm:cxn modelId="{CC300343-E172-4951-B6A6-15DF07E9D201}" type="presOf" srcId="{776AA3B9-6D2A-4C34-AB66-0AC1961A3849}" destId="{BE01EB58-5EB6-42D5-9A5B-72C3593CF283}" srcOrd="0" destOrd="0" presId="urn:microsoft.com/office/officeart/2005/8/layout/chevron2"/>
    <dgm:cxn modelId="{A020F1D5-1712-4090-927D-45143B8B7E1F}" type="presOf" srcId="{93BE238B-8DFA-444F-8CBD-296C0ADC5C7F}" destId="{48D0A914-83F1-45DA-8576-EFC9F86853D0}" srcOrd="0" destOrd="0" presId="urn:microsoft.com/office/officeart/2005/8/layout/chevron2"/>
    <dgm:cxn modelId="{E7A19A5B-0E8D-471B-A8B8-1A2F19E0A332}" type="presOf" srcId="{E1F7B0CB-20E2-4465-9DA2-A25CD2F05405}" destId="{1C6A743C-BA1B-49C6-ADAF-6B0F003642B8}" srcOrd="0" destOrd="0" presId="urn:microsoft.com/office/officeart/2005/8/layout/chevron2"/>
    <dgm:cxn modelId="{FDA80801-C02C-45F9-9D65-3144D1402C3D}" type="presParOf" srcId="{61F31B0C-05C3-4B84-AF4C-04D0A42CB0BC}" destId="{54625044-5443-4492-BF3D-A268F3EB05BB}" srcOrd="0" destOrd="0" presId="urn:microsoft.com/office/officeart/2005/8/layout/chevron2"/>
    <dgm:cxn modelId="{D8381DD6-AAD6-4815-913C-84640B55E902}" type="presParOf" srcId="{54625044-5443-4492-BF3D-A268F3EB05BB}" destId="{7A103E95-BDEF-447A-9F7A-CD218C751568}" srcOrd="0" destOrd="0" presId="urn:microsoft.com/office/officeart/2005/8/layout/chevron2"/>
    <dgm:cxn modelId="{929DC4D2-CEB8-4EAE-B4BC-7CA209E81CE5}" type="presParOf" srcId="{54625044-5443-4492-BF3D-A268F3EB05BB}" destId="{8FDE8A06-78C6-4D6B-BDE8-BFCC9D0A098D}" srcOrd="1" destOrd="0" presId="urn:microsoft.com/office/officeart/2005/8/layout/chevron2"/>
    <dgm:cxn modelId="{7C76CC11-4C1B-459E-A7A4-323C0D23BDA2}" type="presParOf" srcId="{61F31B0C-05C3-4B84-AF4C-04D0A42CB0BC}" destId="{665EA40D-DE34-438A-B68D-1BBE874897BF}" srcOrd="1" destOrd="0" presId="urn:microsoft.com/office/officeart/2005/8/layout/chevron2"/>
    <dgm:cxn modelId="{38B9CD3A-CDC1-467E-BAB7-C915D19C5A51}" type="presParOf" srcId="{61F31B0C-05C3-4B84-AF4C-04D0A42CB0BC}" destId="{244B1D1E-72B5-490D-A509-93BE370ABB89}" srcOrd="2" destOrd="0" presId="urn:microsoft.com/office/officeart/2005/8/layout/chevron2"/>
    <dgm:cxn modelId="{F8209A54-2B36-4FD0-940E-FF77AAB945CB}" type="presParOf" srcId="{244B1D1E-72B5-490D-A509-93BE370ABB89}" destId="{456791BE-DF93-4273-A826-E4C7F1514114}" srcOrd="0" destOrd="0" presId="urn:microsoft.com/office/officeart/2005/8/layout/chevron2"/>
    <dgm:cxn modelId="{970F2B85-746E-4DD8-A334-5C6D53141A49}" type="presParOf" srcId="{244B1D1E-72B5-490D-A509-93BE370ABB89}" destId="{C6508D38-F84E-4BAD-9A1C-7B7E994E8893}" srcOrd="1" destOrd="0" presId="urn:microsoft.com/office/officeart/2005/8/layout/chevron2"/>
    <dgm:cxn modelId="{501E5AB4-27AD-43DF-A0AC-722C73BE5D78}" type="presParOf" srcId="{61F31B0C-05C3-4B84-AF4C-04D0A42CB0BC}" destId="{558785EB-1258-4382-BA3A-DB6D9A2C516C}" srcOrd="3" destOrd="0" presId="urn:microsoft.com/office/officeart/2005/8/layout/chevron2"/>
    <dgm:cxn modelId="{43DF227B-ABB6-48C3-9E94-CBC247EEC56F}" type="presParOf" srcId="{61F31B0C-05C3-4B84-AF4C-04D0A42CB0BC}" destId="{BAA86A93-4AB3-4803-950F-A79989B34EB1}" srcOrd="4" destOrd="0" presId="urn:microsoft.com/office/officeart/2005/8/layout/chevron2"/>
    <dgm:cxn modelId="{99B94A89-D306-4520-A366-EB30DC371F8B}" type="presParOf" srcId="{BAA86A93-4AB3-4803-950F-A79989B34EB1}" destId="{CC29C4F2-85B2-493F-908B-64B25691132A}" srcOrd="0" destOrd="0" presId="urn:microsoft.com/office/officeart/2005/8/layout/chevron2"/>
    <dgm:cxn modelId="{8625DDE5-0588-412C-9078-0B75D39E8E07}" type="presParOf" srcId="{BAA86A93-4AB3-4803-950F-A79989B34EB1}" destId="{BE01EB58-5EB6-42D5-9A5B-72C3593CF283}" srcOrd="1" destOrd="0" presId="urn:microsoft.com/office/officeart/2005/8/layout/chevron2"/>
    <dgm:cxn modelId="{74F9F380-8F73-464D-AE94-438D8351C210}" type="presParOf" srcId="{61F31B0C-05C3-4B84-AF4C-04D0A42CB0BC}" destId="{8AE8F509-599D-4219-B1F5-71D7FED83181}" srcOrd="5" destOrd="0" presId="urn:microsoft.com/office/officeart/2005/8/layout/chevron2"/>
    <dgm:cxn modelId="{146A96D3-7A74-4E02-A88C-FAB71F3F9A95}" type="presParOf" srcId="{61F31B0C-05C3-4B84-AF4C-04D0A42CB0BC}" destId="{5C537B0C-766E-4243-9161-B2638CBD1DB5}" srcOrd="6" destOrd="0" presId="urn:microsoft.com/office/officeart/2005/8/layout/chevron2"/>
    <dgm:cxn modelId="{B824CFA5-3656-48A3-B35A-3E376B0DE237}" type="presParOf" srcId="{5C537B0C-766E-4243-9161-B2638CBD1DB5}" destId="{48D0A914-83F1-45DA-8576-EFC9F86853D0}" srcOrd="0" destOrd="0" presId="urn:microsoft.com/office/officeart/2005/8/layout/chevron2"/>
    <dgm:cxn modelId="{C0E3ADE0-1A75-4EBA-A999-F5B28354B524}" type="presParOf" srcId="{5C537B0C-766E-4243-9161-B2638CBD1DB5}" destId="{1C6A743C-BA1B-49C6-ADAF-6B0F003642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874E89-329D-40B8-8302-53052033C77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230F4FB-9E47-4020-992C-15E3E599E5EC}">
      <dgm:prSet phldrT="[Metin]"/>
      <dgm:spPr/>
      <dgm:t>
        <a:bodyPr/>
        <a:lstStyle/>
        <a:p>
          <a:r>
            <a:rPr lang="tr-TR" dirty="0" smtClean="0"/>
            <a:t>1</a:t>
          </a:r>
          <a:endParaRPr lang="tr-TR" dirty="0"/>
        </a:p>
      </dgm:t>
    </dgm:pt>
    <dgm:pt modelId="{1D75FBF2-486E-4BB8-A7C8-461DF046D044}" type="parTrans" cxnId="{6CF6A773-68A3-4A0C-9416-43298E36E6A1}">
      <dgm:prSet/>
      <dgm:spPr/>
      <dgm:t>
        <a:bodyPr/>
        <a:lstStyle/>
        <a:p>
          <a:endParaRPr lang="tr-TR"/>
        </a:p>
      </dgm:t>
    </dgm:pt>
    <dgm:pt modelId="{A65E2A84-3D4C-445A-9415-E24222B0E7B3}" type="sibTrans" cxnId="{6CF6A773-68A3-4A0C-9416-43298E36E6A1}">
      <dgm:prSet/>
      <dgm:spPr/>
      <dgm:t>
        <a:bodyPr/>
        <a:lstStyle/>
        <a:p>
          <a:endParaRPr lang="tr-TR"/>
        </a:p>
      </dgm:t>
    </dgm:pt>
    <dgm:pt modelId="{BEE46D73-9B96-4ED8-9F66-E3218AEBC97A}">
      <dgm:prSet phldrT="[Metin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tr-TR" b="1" dirty="0" smtClean="0">
              <a:solidFill>
                <a:srgbClr val="FF0000"/>
              </a:solidFill>
            </a:rPr>
            <a:t>Tekil Giriş: </a:t>
          </a:r>
          <a:r>
            <a:rPr lang="tr-TR" b="0" i="0" dirty="0" smtClean="0"/>
            <a:t>Sigortalı bilgileri  ekrandan girilerek işe giriş ve ayrılış işlemi yapılır.</a:t>
          </a:r>
          <a:endParaRPr lang="tr-TR" dirty="0"/>
        </a:p>
      </dgm:t>
    </dgm:pt>
    <dgm:pt modelId="{0C85B752-0C62-4460-A855-201E0D74F908}" type="parTrans" cxnId="{42398219-59B1-4883-9446-9B16FC093797}">
      <dgm:prSet/>
      <dgm:spPr/>
      <dgm:t>
        <a:bodyPr/>
        <a:lstStyle/>
        <a:p>
          <a:endParaRPr lang="tr-TR"/>
        </a:p>
      </dgm:t>
    </dgm:pt>
    <dgm:pt modelId="{CBE9B297-302E-4837-80CD-9E5A3A743F3E}" type="sibTrans" cxnId="{42398219-59B1-4883-9446-9B16FC093797}">
      <dgm:prSet/>
      <dgm:spPr/>
      <dgm:t>
        <a:bodyPr/>
        <a:lstStyle/>
        <a:p>
          <a:endParaRPr lang="tr-TR"/>
        </a:p>
      </dgm:t>
    </dgm:pt>
    <dgm:pt modelId="{60723B90-04A2-4DDC-88EE-1F038D8BC5A0}">
      <dgm:prSet phldrT="[Metin]"/>
      <dgm:spPr/>
      <dgm:t>
        <a:bodyPr/>
        <a:lstStyle/>
        <a:p>
          <a:r>
            <a:rPr lang="tr-TR" dirty="0" smtClean="0"/>
            <a:t>2</a:t>
          </a:r>
          <a:endParaRPr lang="tr-TR" dirty="0"/>
        </a:p>
      </dgm:t>
    </dgm:pt>
    <dgm:pt modelId="{5F4CCF5B-09F8-40E6-871D-16837D33076D}" type="parTrans" cxnId="{6B2C3805-AF1F-4770-BBC1-76D737DCC48D}">
      <dgm:prSet/>
      <dgm:spPr/>
      <dgm:t>
        <a:bodyPr/>
        <a:lstStyle/>
        <a:p>
          <a:endParaRPr lang="tr-TR"/>
        </a:p>
      </dgm:t>
    </dgm:pt>
    <dgm:pt modelId="{8035FAA3-2C89-4FBF-8A1D-5030D3809149}" type="sibTrans" cxnId="{6B2C3805-AF1F-4770-BBC1-76D737DCC48D}">
      <dgm:prSet/>
      <dgm:spPr/>
      <dgm:t>
        <a:bodyPr/>
        <a:lstStyle/>
        <a:p>
          <a:endParaRPr lang="tr-TR"/>
        </a:p>
      </dgm:t>
    </dgm:pt>
    <dgm:pt modelId="{8CDCAACA-7AFE-4BBA-A34F-61A9E5898EAA}">
      <dgm:prSet phldrT="[Metin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tr-TR" b="1" dirty="0" smtClean="0">
              <a:solidFill>
                <a:srgbClr val="FF0000"/>
              </a:solidFill>
            </a:rPr>
            <a:t>Toplu Giriş: </a:t>
          </a:r>
          <a:r>
            <a:rPr lang="tr-TR" b="0" i="0" dirty="0" smtClean="0"/>
            <a:t>Sigortalı bilgileri </a:t>
          </a:r>
          <a:r>
            <a:rPr lang="tr-TR" b="0" i="0" dirty="0" err="1" smtClean="0"/>
            <a:t>xml</a:t>
          </a:r>
          <a:r>
            <a:rPr lang="tr-TR" b="0" i="0" dirty="0" smtClean="0"/>
            <a:t> dosyası aracılığı ile sisteme yüklenip işe giriş ve ayrılış işlemi yapılır.</a:t>
          </a:r>
          <a:endParaRPr lang="tr-TR" dirty="0"/>
        </a:p>
      </dgm:t>
    </dgm:pt>
    <dgm:pt modelId="{D8C92CBB-9966-4EE1-90B5-E9884E705ADA}" type="parTrans" cxnId="{9F862E2D-344C-4D62-8035-8F698D1A097E}">
      <dgm:prSet/>
      <dgm:spPr/>
      <dgm:t>
        <a:bodyPr/>
        <a:lstStyle/>
        <a:p>
          <a:endParaRPr lang="tr-TR"/>
        </a:p>
      </dgm:t>
    </dgm:pt>
    <dgm:pt modelId="{5949522B-E76F-4226-AD26-7F9831C4CED1}" type="sibTrans" cxnId="{9F862E2D-344C-4D62-8035-8F698D1A097E}">
      <dgm:prSet/>
      <dgm:spPr/>
      <dgm:t>
        <a:bodyPr/>
        <a:lstStyle/>
        <a:p>
          <a:endParaRPr lang="tr-TR"/>
        </a:p>
      </dgm:t>
    </dgm:pt>
    <dgm:pt modelId="{681B6215-303D-4141-B9BD-B3AE4B0F3E13}">
      <dgm:prSet phldrT="[Metin]"/>
      <dgm:spPr/>
      <dgm:t>
        <a:bodyPr/>
        <a:lstStyle/>
        <a:p>
          <a:r>
            <a:rPr lang="tr-TR" dirty="0" smtClean="0"/>
            <a:t>3</a:t>
          </a:r>
          <a:endParaRPr lang="tr-TR" dirty="0"/>
        </a:p>
      </dgm:t>
    </dgm:pt>
    <dgm:pt modelId="{84BBE6D0-E9B7-42F5-9D05-717615B99B2E}" type="parTrans" cxnId="{F5D7EF79-1C2F-489A-B141-85A3199725FF}">
      <dgm:prSet/>
      <dgm:spPr/>
      <dgm:t>
        <a:bodyPr/>
        <a:lstStyle/>
        <a:p>
          <a:endParaRPr lang="tr-TR"/>
        </a:p>
      </dgm:t>
    </dgm:pt>
    <dgm:pt modelId="{3A77D569-970E-42E5-A108-8CF56F748090}" type="sibTrans" cxnId="{F5D7EF79-1C2F-489A-B141-85A3199725FF}">
      <dgm:prSet/>
      <dgm:spPr/>
      <dgm:t>
        <a:bodyPr/>
        <a:lstStyle/>
        <a:p>
          <a:endParaRPr lang="tr-TR"/>
        </a:p>
      </dgm:t>
    </dgm:pt>
    <dgm:pt modelId="{776AA3B9-6D2A-4C34-AB66-0AC1961A3849}">
      <dgm:prSet phldrT="[Metin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tr-TR" b="1" dirty="0" smtClean="0">
              <a:solidFill>
                <a:srgbClr val="FF0000"/>
              </a:solidFill>
            </a:rPr>
            <a:t>Web Servis: </a:t>
          </a:r>
          <a:r>
            <a:rPr lang="tr-TR" b="0" i="0" dirty="0" smtClean="0"/>
            <a:t>Web servis metotları aracılığı ile işe giriş ve ayrılış işlemi yapılır.</a:t>
          </a:r>
          <a:endParaRPr lang="tr-TR" dirty="0"/>
        </a:p>
      </dgm:t>
    </dgm:pt>
    <dgm:pt modelId="{791FD1CF-5839-4951-AE9D-CD09E8249BE3}" type="parTrans" cxnId="{AAA5B67B-147D-4857-AED4-DB1E6EA46320}">
      <dgm:prSet/>
      <dgm:spPr/>
      <dgm:t>
        <a:bodyPr/>
        <a:lstStyle/>
        <a:p>
          <a:endParaRPr lang="tr-TR"/>
        </a:p>
      </dgm:t>
    </dgm:pt>
    <dgm:pt modelId="{66138D0C-DA1B-4A67-AA52-0FFF5EB4C94E}" type="sibTrans" cxnId="{AAA5B67B-147D-4857-AED4-DB1E6EA46320}">
      <dgm:prSet/>
      <dgm:spPr/>
      <dgm:t>
        <a:bodyPr/>
        <a:lstStyle/>
        <a:p>
          <a:endParaRPr lang="tr-TR"/>
        </a:p>
      </dgm:t>
    </dgm:pt>
    <dgm:pt modelId="{61F31B0C-05C3-4B84-AF4C-04D0A42CB0BC}" type="pres">
      <dgm:prSet presAssocID="{FF874E89-329D-40B8-8302-53052033C7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4625044-5443-4492-BF3D-A268F3EB05BB}" type="pres">
      <dgm:prSet presAssocID="{E230F4FB-9E47-4020-992C-15E3E599E5EC}" presName="composite" presStyleCnt="0"/>
      <dgm:spPr/>
    </dgm:pt>
    <dgm:pt modelId="{7A103E95-BDEF-447A-9F7A-CD218C751568}" type="pres">
      <dgm:prSet presAssocID="{E230F4FB-9E47-4020-992C-15E3E599E5E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DE8A06-78C6-4D6B-BDE8-BFCC9D0A098D}" type="pres">
      <dgm:prSet presAssocID="{E230F4FB-9E47-4020-992C-15E3E599E5E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5EA40D-DE34-438A-B68D-1BBE874897BF}" type="pres">
      <dgm:prSet presAssocID="{A65E2A84-3D4C-445A-9415-E24222B0E7B3}" presName="sp" presStyleCnt="0"/>
      <dgm:spPr/>
    </dgm:pt>
    <dgm:pt modelId="{244B1D1E-72B5-490D-A509-93BE370ABB89}" type="pres">
      <dgm:prSet presAssocID="{60723B90-04A2-4DDC-88EE-1F038D8BC5A0}" presName="composite" presStyleCnt="0"/>
      <dgm:spPr/>
    </dgm:pt>
    <dgm:pt modelId="{456791BE-DF93-4273-A826-E4C7F1514114}" type="pres">
      <dgm:prSet presAssocID="{60723B90-04A2-4DDC-88EE-1F038D8BC5A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508D38-F84E-4BAD-9A1C-7B7E994E8893}" type="pres">
      <dgm:prSet presAssocID="{60723B90-04A2-4DDC-88EE-1F038D8BC5A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8785EB-1258-4382-BA3A-DB6D9A2C516C}" type="pres">
      <dgm:prSet presAssocID="{8035FAA3-2C89-4FBF-8A1D-5030D3809149}" presName="sp" presStyleCnt="0"/>
      <dgm:spPr/>
    </dgm:pt>
    <dgm:pt modelId="{BAA86A93-4AB3-4803-950F-A79989B34EB1}" type="pres">
      <dgm:prSet presAssocID="{681B6215-303D-4141-B9BD-B3AE4B0F3E13}" presName="composite" presStyleCnt="0"/>
      <dgm:spPr/>
    </dgm:pt>
    <dgm:pt modelId="{CC29C4F2-85B2-493F-908B-64B25691132A}" type="pres">
      <dgm:prSet presAssocID="{681B6215-303D-4141-B9BD-B3AE4B0F3E1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01EB58-5EB6-42D5-9A5B-72C3593CF283}" type="pres">
      <dgm:prSet presAssocID="{681B6215-303D-4141-B9BD-B3AE4B0F3E1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1EA1EED-92E5-40A8-B858-068B81B0344F}" type="presOf" srcId="{681B6215-303D-4141-B9BD-B3AE4B0F3E13}" destId="{CC29C4F2-85B2-493F-908B-64B25691132A}" srcOrd="0" destOrd="0" presId="urn:microsoft.com/office/officeart/2005/8/layout/chevron2"/>
    <dgm:cxn modelId="{F5D7EF79-1C2F-489A-B141-85A3199725FF}" srcId="{FF874E89-329D-40B8-8302-53052033C771}" destId="{681B6215-303D-4141-B9BD-B3AE4B0F3E13}" srcOrd="2" destOrd="0" parTransId="{84BBE6D0-E9B7-42F5-9D05-717615B99B2E}" sibTransId="{3A77D569-970E-42E5-A108-8CF56F748090}"/>
    <dgm:cxn modelId="{AAA5B67B-147D-4857-AED4-DB1E6EA46320}" srcId="{681B6215-303D-4141-B9BD-B3AE4B0F3E13}" destId="{776AA3B9-6D2A-4C34-AB66-0AC1961A3849}" srcOrd="0" destOrd="0" parTransId="{791FD1CF-5839-4951-AE9D-CD09E8249BE3}" sibTransId="{66138D0C-DA1B-4A67-AA52-0FFF5EB4C94E}"/>
    <dgm:cxn modelId="{CF2A1AB2-E1A3-4389-AF73-52166FDC1E5E}" type="presOf" srcId="{BEE46D73-9B96-4ED8-9F66-E3218AEBC97A}" destId="{8FDE8A06-78C6-4D6B-BDE8-BFCC9D0A098D}" srcOrd="0" destOrd="0" presId="urn:microsoft.com/office/officeart/2005/8/layout/chevron2"/>
    <dgm:cxn modelId="{F51A2EF4-AC7E-4E8C-A129-6C8742D18697}" type="presOf" srcId="{E230F4FB-9E47-4020-992C-15E3E599E5EC}" destId="{7A103E95-BDEF-447A-9F7A-CD218C751568}" srcOrd="0" destOrd="0" presId="urn:microsoft.com/office/officeart/2005/8/layout/chevron2"/>
    <dgm:cxn modelId="{42398219-59B1-4883-9446-9B16FC093797}" srcId="{E230F4FB-9E47-4020-992C-15E3E599E5EC}" destId="{BEE46D73-9B96-4ED8-9F66-E3218AEBC97A}" srcOrd="0" destOrd="0" parTransId="{0C85B752-0C62-4460-A855-201E0D74F908}" sibTransId="{CBE9B297-302E-4837-80CD-9E5A3A743F3E}"/>
    <dgm:cxn modelId="{EECFC9AA-E955-4F3A-A750-5A88809F9B10}" type="presOf" srcId="{FF874E89-329D-40B8-8302-53052033C771}" destId="{61F31B0C-05C3-4B84-AF4C-04D0A42CB0BC}" srcOrd="0" destOrd="0" presId="urn:microsoft.com/office/officeart/2005/8/layout/chevron2"/>
    <dgm:cxn modelId="{6B2C3805-AF1F-4770-BBC1-76D737DCC48D}" srcId="{FF874E89-329D-40B8-8302-53052033C771}" destId="{60723B90-04A2-4DDC-88EE-1F038D8BC5A0}" srcOrd="1" destOrd="0" parTransId="{5F4CCF5B-09F8-40E6-871D-16837D33076D}" sibTransId="{8035FAA3-2C89-4FBF-8A1D-5030D3809149}"/>
    <dgm:cxn modelId="{6CF6A773-68A3-4A0C-9416-43298E36E6A1}" srcId="{FF874E89-329D-40B8-8302-53052033C771}" destId="{E230F4FB-9E47-4020-992C-15E3E599E5EC}" srcOrd="0" destOrd="0" parTransId="{1D75FBF2-486E-4BB8-A7C8-461DF046D044}" sibTransId="{A65E2A84-3D4C-445A-9415-E24222B0E7B3}"/>
    <dgm:cxn modelId="{B16CAD1F-3CEC-4431-A0A1-EA568F5DA354}" type="presOf" srcId="{60723B90-04A2-4DDC-88EE-1F038D8BC5A0}" destId="{456791BE-DF93-4273-A826-E4C7F1514114}" srcOrd="0" destOrd="0" presId="urn:microsoft.com/office/officeart/2005/8/layout/chevron2"/>
    <dgm:cxn modelId="{039AD5FF-0C10-4F5D-A62F-6B7BDCC660B1}" type="presOf" srcId="{8CDCAACA-7AFE-4BBA-A34F-61A9E5898EAA}" destId="{C6508D38-F84E-4BAD-9A1C-7B7E994E8893}" srcOrd="0" destOrd="0" presId="urn:microsoft.com/office/officeart/2005/8/layout/chevron2"/>
    <dgm:cxn modelId="{9F862E2D-344C-4D62-8035-8F698D1A097E}" srcId="{60723B90-04A2-4DDC-88EE-1F038D8BC5A0}" destId="{8CDCAACA-7AFE-4BBA-A34F-61A9E5898EAA}" srcOrd="0" destOrd="0" parTransId="{D8C92CBB-9966-4EE1-90B5-E9884E705ADA}" sibTransId="{5949522B-E76F-4226-AD26-7F9831C4CED1}"/>
    <dgm:cxn modelId="{CC300343-E172-4951-B6A6-15DF07E9D201}" type="presOf" srcId="{776AA3B9-6D2A-4C34-AB66-0AC1961A3849}" destId="{BE01EB58-5EB6-42D5-9A5B-72C3593CF283}" srcOrd="0" destOrd="0" presId="urn:microsoft.com/office/officeart/2005/8/layout/chevron2"/>
    <dgm:cxn modelId="{FDA80801-C02C-45F9-9D65-3144D1402C3D}" type="presParOf" srcId="{61F31B0C-05C3-4B84-AF4C-04D0A42CB0BC}" destId="{54625044-5443-4492-BF3D-A268F3EB05BB}" srcOrd="0" destOrd="0" presId="urn:microsoft.com/office/officeart/2005/8/layout/chevron2"/>
    <dgm:cxn modelId="{D8381DD6-AAD6-4815-913C-84640B55E902}" type="presParOf" srcId="{54625044-5443-4492-BF3D-A268F3EB05BB}" destId="{7A103E95-BDEF-447A-9F7A-CD218C751568}" srcOrd="0" destOrd="0" presId="urn:microsoft.com/office/officeart/2005/8/layout/chevron2"/>
    <dgm:cxn modelId="{929DC4D2-CEB8-4EAE-B4BC-7CA209E81CE5}" type="presParOf" srcId="{54625044-5443-4492-BF3D-A268F3EB05BB}" destId="{8FDE8A06-78C6-4D6B-BDE8-BFCC9D0A098D}" srcOrd="1" destOrd="0" presId="urn:microsoft.com/office/officeart/2005/8/layout/chevron2"/>
    <dgm:cxn modelId="{7C76CC11-4C1B-459E-A7A4-323C0D23BDA2}" type="presParOf" srcId="{61F31B0C-05C3-4B84-AF4C-04D0A42CB0BC}" destId="{665EA40D-DE34-438A-B68D-1BBE874897BF}" srcOrd="1" destOrd="0" presId="urn:microsoft.com/office/officeart/2005/8/layout/chevron2"/>
    <dgm:cxn modelId="{38B9CD3A-CDC1-467E-BAB7-C915D19C5A51}" type="presParOf" srcId="{61F31B0C-05C3-4B84-AF4C-04D0A42CB0BC}" destId="{244B1D1E-72B5-490D-A509-93BE370ABB89}" srcOrd="2" destOrd="0" presId="urn:microsoft.com/office/officeart/2005/8/layout/chevron2"/>
    <dgm:cxn modelId="{F8209A54-2B36-4FD0-940E-FF77AAB945CB}" type="presParOf" srcId="{244B1D1E-72B5-490D-A509-93BE370ABB89}" destId="{456791BE-DF93-4273-A826-E4C7F1514114}" srcOrd="0" destOrd="0" presId="urn:microsoft.com/office/officeart/2005/8/layout/chevron2"/>
    <dgm:cxn modelId="{970F2B85-746E-4DD8-A334-5C6D53141A49}" type="presParOf" srcId="{244B1D1E-72B5-490D-A509-93BE370ABB89}" destId="{C6508D38-F84E-4BAD-9A1C-7B7E994E8893}" srcOrd="1" destOrd="0" presId="urn:microsoft.com/office/officeart/2005/8/layout/chevron2"/>
    <dgm:cxn modelId="{501E5AB4-27AD-43DF-A0AC-722C73BE5D78}" type="presParOf" srcId="{61F31B0C-05C3-4B84-AF4C-04D0A42CB0BC}" destId="{558785EB-1258-4382-BA3A-DB6D9A2C516C}" srcOrd="3" destOrd="0" presId="urn:microsoft.com/office/officeart/2005/8/layout/chevron2"/>
    <dgm:cxn modelId="{43DF227B-ABB6-48C3-9E94-CBC247EEC56F}" type="presParOf" srcId="{61F31B0C-05C3-4B84-AF4C-04D0A42CB0BC}" destId="{BAA86A93-4AB3-4803-950F-A79989B34EB1}" srcOrd="4" destOrd="0" presId="urn:microsoft.com/office/officeart/2005/8/layout/chevron2"/>
    <dgm:cxn modelId="{99B94A89-D306-4520-A366-EB30DC371F8B}" type="presParOf" srcId="{BAA86A93-4AB3-4803-950F-A79989B34EB1}" destId="{CC29C4F2-85B2-493F-908B-64B25691132A}" srcOrd="0" destOrd="0" presId="urn:microsoft.com/office/officeart/2005/8/layout/chevron2"/>
    <dgm:cxn modelId="{8625DDE5-0588-412C-9078-0B75D39E8E07}" type="presParOf" srcId="{BAA86A93-4AB3-4803-950F-A79989B34EB1}" destId="{BE01EB58-5EB6-42D5-9A5B-72C3593CF2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49F32B-2373-48AF-91AE-4C971FE5DB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F4713D7-93E0-4537-A45E-98A1E69E9D7A}">
      <dgm:prSet custT="1"/>
      <dgm:spPr/>
      <dgm:t>
        <a:bodyPr/>
        <a:lstStyle/>
        <a:p>
          <a:pPr rtl="0"/>
          <a:r>
            <a:rPr lang="tr-TR" sz="1800" dirty="0" smtClean="0"/>
            <a:t>İşe Giriş Tarihi 		</a:t>
          </a:r>
          <a:endParaRPr lang="tr-TR" sz="1800" dirty="0"/>
        </a:p>
      </dgm:t>
    </dgm:pt>
    <dgm:pt modelId="{D46A5E8F-CA8F-4694-A8AD-C450A564CC4B}" type="parTrans" cxnId="{0E05E219-056E-4864-95CE-C413302BDA56}">
      <dgm:prSet/>
      <dgm:spPr/>
      <dgm:t>
        <a:bodyPr/>
        <a:lstStyle/>
        <a:p>
          <a:endParaRPr lang="tr-TR" sz="1800"/>
        </a:p>
      </dgm:t>
    </dgm:pt>
    <dgm:pt modelId="{AF5653E9-231C-4CD1-8190-44A26E3D3D40}" type="sibTrans" cxnId="{0E05E219-056E-4864-95CE-C413302BDA56}">
      <dgm:prSet/>
      <dgm:spPr/>
      <dgm:t>
        <a:bodyPr/>
        <a:lstStyle/>
        <a:p>
          <a:endParaRPr lang="tr-TR" sz="1800"/>
        </a:p>
      </dgm:t>
    </dgm:pt>
    <dgm:pt modelId="{DCE2EF5D-AEC6-4EB5-BE0D-867487C64E4F}">
      <dgm:prSet custT="1"/>
      <dgm:spPr/>
      <dgm:t>
        <a:bodyPr/>
        <a:lstStyle/>
        <a:p>
          <a:pPr rtl="0"/>
          <a:r>
            <a:rPr lang="tr-TR" sz="1800" dirty="0" smtClean="0"/>
            <a:t>Sigorta Kolu</a:t>
          </a:r>
          <a:endParaRPr lang="tr-TR" sz="1800" dirty="0"/>
        </a:p>
      </dgm:t>
    </dgm:pt>
    <dgm:pt modelId="{8F4787A3-04FD-495A-92B8-84CAE9C35A49}" type="parTrans" cxnId="{FF2B2796-FCD0-440A-AF0F-2BE6C2E9FE59}">
      <dgm:prSet/>
      <dgm:spPr/>
      <dgm:t>
        <a:bodyPr/>
        <a:lstStyle/>
        <a:p>
          <a:endParaRPr lang="tr-TR" sz="1800"/>
        </a:p>
      </dgm:t>
    </dgm:pt>
    <dgm:pt modelId="{9FCF9C95-3CBE-463C-9425-1725A0DC7759}" type="sibTrans" cxnId="{FF2B2796-FCD0-440A-AF0F-2BE6C2E9FE59}">
      <dgm:prSet/>
      <dgm:spPr/>
      <dgm:t>
        <a:bodyPr/>
        <a:lstStyle/>
        <a:p>
          <a:endParaRPr lang="tr-TR" sz="1800"/>
        </a:p>
      </dgm:t>
    </dgm:pt>
    <dgm:pt modelId="{B6F1B616-2B34-40A6-ABF1-AF37F5DA3868}">
      <dgm:prSet custT="1"/>
      <dgm:spPr/>
      <dgm:t>
        <a:bodyPr/>
        <a:lstStyle/>
        <a:p>
          <a:pPr rtl="0"/>
          <a:r>
            <a:rPr lang="tr-TR" sz="1800" dirty="0" smtClean="0"/>
            <a:t>Engellilik Kodu</a:t>
          </a:r>
          <a:endParaRPr lang="tr-TR" sz="1800" dirty="0"/>
        </a:p>
      </dgm:t>
    </dgm:pt>
    <dgm:pt modelId="{2F78D941-0B5C-46D5-84CC-7672E21C4B72}" type="parTrans" cxnId="{BD0C8049-D61E-4D86-BA9C-C9B64F99F14A}">
      <dgm:prSet/>
      <dgm:spPr/>
      <dgm:t>
        <a:bodyPr/>
        <a:lstStyle/>
        <a:p>
          <a:endParaRPr lang="tr-TR" sz="1800"/>
        </a:p>
      </dgm:t>
    </dgm:pt>
    <dgm:pt modelId="{8F69B2DA-2CFC-4AAB-9CFD-BDB2F2A35959}" type="sibTrans" cxnId="{BD0C8049-D61E-4D86-BA9C-C9B64F99F14A}">
      <dgm:prSet/>
      <dgm:spPr/>
      <dgm:t>
        <a:bodyPr/>
        <a:lstStyle/>
        <a:p>
          <a:endParaRPr lang="tr-TR" sz="1800"/>
        </a:p>
      </dgm:t>
    </dgm:pt>
    <dgm:pt modelId="{1E171D79-B834-4752-BEC8-B4EE05F0D781}">
      <dgm:prSet custT="1"/>
      <dgm:spPr/>
      <dgm:t>
        <a:bodyPr/>
        <a:lstStyle/>
        <a:p>
          <a:pPr rtl="0"/>
          <a:r>
            <a:rPr lang="tr-TR" sz="1800" dirty="0" smtClean="0"/>
            <a:t>Eski Hükümlü</a:t>
          </a:r>
          <a:endParaRPr lang="tr-TR" sz="1800" dirty="0"/>
        </a:p>
      </dgm:t>
    </dgm:pt>
    <dgm:pt modelId="{7BB5683F-9F7B-4EF7-AE81-7FA30AB4F069}" type="parTrans" cxnId="{D3227C61-1539-41AF-A946-2A09E512F2DD}">
      <dgm:prSet/>
      <dgm:spPr/>
      <dgm:t>
        <a:bodyPr/>
        <a:lstStyle/>
        <a:p>
          <a:endParaRPr lang="tr-TR" sz="1800"/>
        </a:p>
      </dgm:t>
    </dgm:pt>
    <dgm:pt modelId="{D3779CE1-625E-4456-96B2-7016DF67BA21}" type="sibTrans" cxnId="{D3227C61-1539-41AF-A946-2A09E512F2DD}">
      <dgm:prSet/>
      <dgm:spPr/>
      <dgm:t>
        <a:bodyPr/>
        <a:lstStyle/>
        <a:p>
          <a:endParaRPr lang="tr-TR" sz="1800"/>
        </a:p>
      </dgm:t>
    </dgm:pt>
    <dgm:pt modelId="{B54DAE5C-4B87-49DA-9F44-D946081EF79C}">
      <dgm:prSet custT="1"/>
      <dgm:spPr/>
      <dgm:t>
        <a:bodyPr/>
        <a:lstStyle/>
        <a:p>
          <a:pPr rtl="0"/>
          <a:r>
            <a:rPr lang="tr-TR" sz="1800" dirty="0" smtClean="0"/>
            <a:t>Öğrenim Durumu</a:t>
          </a:r>
          <a:endParaRPr lang="tr-TR" sz="1800" dirty="0"/>
        </a:p>
      </dgm:t>
    </dgm:pt>
    <dgm:pt modelId="{BE6A2C61-1D9A-4601-840D-F566B5DB41F0}" type="parTrans" cxnId="{C5AFC34E-7FE7-4434-8460-991D34833DB1}">
      <dgm:prSet/>
      <dgm:spPr/>
      <dgm:t>
        <a:bodyPr/>
        <a:lstStyle/>
        <a:p>
          <a:endParaRPr lang="tr-TR" sz="1800"/>
        </a:p>
      </dgm:t>
    </dgm:pt>
    <dgm:pt modelId="{08EDF539-37CF-4109-84A6-AE40199B91E6}" type="sibTrans" cxnId="{C5AFC34E-7FE7-4434-8460-991D34833DB1}">
      <dgm:prSet/>
      <dgm:spPr/>
      <dgm:t>
        <a:bodyPr/>
        <a:lstStyle/>
        <a:p>
          <a:endParaRPr lang="tr-TR" sz="1800"/>
        </a:p>
      </dgm:t>
    </dgm:pt>
    <dgm:pt modelId="{1CA3BB4B-A831-434F-A1E9-E4FC104327A6}">
      <dgm:prSet custT="1"/>
      <dgm:spPr/>
      <dgm:t>
        <a:bodyPr/>
        <a:lstStyle/>
        <a:p>
          <a:pPr rtl="0"/>
          <a:r>
            <a:rPr lang="tr-TR" sz="1600" dirty="0" smtClean="0"/>
            <a:t>4857 sayılı Kanunun 13 ve 14 üncü maddesine göre kısmi süreli veya çağrı üzerine yada ev hizmetlerinde çalışma</a:t>
          </a:r>
        </a:p>
      </dgm:t>
    </dgm:pt>
    <dgm:pt modelId="{66FAA0CE-1BD0-47CB-9D0A-6EDF714CD35A}" type="parTrans" cxnId="{9D97BB57-975A-4370-8AC5-CF14DFFA4473}">
      <dgm:prSet/>
      <dgm:spPr/>
      <dgm:t>
        <a:bodyPr/>
        <a:lstStyle/>
        <a:p>
          <a:endParaRPr lang="tr-TR" sz="1800"/>
        </a:p>
      </dgm:t>
    </dgm:pt>
    <dgm:pt modelId="{41C19D1C-5087-48AF-A7C5-B72A2E0F6522}" type="sibTrans" cxnId="{9D97BB57-975A-4370-8AC5-CF14DFFA4473}">
      <dgm:prSet/>
      <dgm:spPr/>
      <dgm:t>
        <a:bodyPr/>
        <a:lstStyle/>
        <a:p>
          <a:endParaRPr lang="tr-TR" sz="1800"/>
        </a:p>
      </dgm:t>
    </dgm:pt>
    <dgm:pt modelId="{E8130E84-61BD-4A8D-8306-D06793AD77D9}">
      <dgm:prSet custT="1"/>
      <dgm:spPr/>
      <dgm:t>
        <a:bodyPr/>
        <a:lstStyle/>
        <a:p>
          <a:pPr rtl="0"/>
          <a:r>
            <a:rPr lang="tr-TR" sz="1800" dirty="0" smtClean="0"/>
            <a:t>İşkolu</a:t>
          </a:r>
          <a:endParaRPr lang="tr-TR" sz="1800" dirty="0"/>
        </a:p>
      </dgm:t>
    </dgm:pt>
    <dgm:pt modelId="{338EFEAF-9FB7-4F8D-BE11-5530AFB6573C}" type="parTrans" cxnId="{157CAE3F-234C-4F3D-A0F9-4F90EFFEA126}">
      <dgm:prSet/>
      <dgm:spPr/>
      <dgm:t>
        <a:bodyPr/>
        <a:lstStyle/>
        <a:p>
          <a:endParaRPr lang="tr-TR" sz="1800"/>
        </a:p>
      </dgm:t>
    </dgm:pt>
    <dgm:pt modelId="{7F5044DE-96AE-473A-91A2-0DC30C780DB3}" type="sibTrans" cxnId="{157CAE3F-234C-4F3D-A0F9-4F90EFFEA126}">
      <dgm:prSet/>
      <dgm:spPr/>
      <dgm:t>
        <a:bodyPr/>
        <a:lstStyle/>
        <a:p>
          <a:endParaRPr lang="tr-TR" sz="1800"/>
        </a:p>
      </dgm:t>
    </dgm:pt>
    <dgm:pt modelId="{DA0E6D9D-ACC4-4011-A927-048ADA82E139}">
      <dgm:prSet custT="1"/>
      <dgm:spPr/>
      <dgm:t>
        <a:bodyPr/>
        <a:lstStyle/>
        <a:p>
          <a:pPr rtl="0"/>
          <a:r>
            <a:rPr lang="tr-TR" sz="1800" dirty="0" smtClean="0"/>
            <a:t>Sigortalı Meslek Adı</a:t>
          </a:r>
        </a:p>
      </dgm:t>
    </dgm:pt>
    <dgm:pt modelId="{6B1A961F-E934-45D3-B7DA-391868063D24}" type="parTrans" cxnId="{294FF95A-39F3-4263-9BB5-14BEBC680B04}">
      <dgm:prSet/>
      <dgm:spPr/>
      <dgm:t>
        <a:bodyPr/>
        <a:lstStyle/>
        <a:p>
          <a:endParaRPr lang="tr-TR" sz="1800"/>
        </a:p>
      </dgm:t>
    </dgm:pt>
    <dgm:pt modelId="{38C75DD2-77FD-44F2-80D7-2F8E135284CC}" type="sibTrans" cxnId="{294FF95A-39F3-4263-9BB5-14BEBC680B04}">
      <dgm:prSet/>
      <dgm:spPr/>
      <dgm:t>
        <a:bodyPr/>
        <a:lstStyle/>
        <a:p>
          <a:endParaRPr lang="tr-TR" sz="1800"/>
        </a:p>
      </dgm:t>
    </dgm:pt>
    <dgm:pt modelId="{9EB97A24-D0FD-48AC-8034-CCB10443BFD9}">
      <dgm:prSet custT="1"/>
      <dgm:spPr/>
      <dgm:t>
        <a:bodyPr/>
        <a:lstStyle/>
        <a:p>
          <a:pPr rtl="0"/>
          <a:r>
            <a:rPr lang="tr-TR" sz="1800" dirty="0" smtClean="0"/>
            <a:t>Görev Kodu</a:t>
          </a:r>
        </a:p>
      </dgm:t>
    </dgm:pt>
    <dgm:pt modelId="{9E813FD3-2896-4707-AC37-B12943F4851C}" type="parTrans" cxnId="{E6A9A036-E72C-4413-9489-53981E0169B0}">
      <dgm:prSet/>
      <dgm:spPr/>
      <dgm:t>
        <a:bodyPr/>
        <a:lstStyle/>
        <a:p>
          <a:endParaRPr lang="tr-TR" sz="1800"/>
        </a:p>
      </dgm:t>
    </dgm:pt>
    <dgm:pt modelId="{9B4AC016-36C0-48AC-AE3B-B66E5FCFE4D4}" type="sibTrans" cxnId="{E6A9A036-E72C-4413-9489-53981E0169B0}">
      <dgm:prSet/>
      <dgm:spPr/>
      <dgm:t>
        <a:bodyPr/>
        <a:lstStyle/>
        <a:p>
          <a:endParaRPr lang="tr-TR" sz="1800"/>
        </a:p>
      </dgm:t>
    </dgm:pt>
    <dgm:pt modelId="{4D2A81C3-B909-403B-A7A9-B5F651026DAC}" type="pres">
      <dgm:prSet presAssocID="{C649F32B-2373-48AF-91AE-4C971FE5DB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87832DB-04D3-4F2A-9F2C-8C0EDE07EF08}" type="pres">
      <dgm:prSet presAssocID="{8F4713D7-93E0-4537-A45E-98A1E69E9D7A}" presName="parentText" presStyleLbl="node1" presStyleIdx="0" presStyleCnt="9" custScaleY="9841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BDEBB1-2DAB-4130-8FB9-D279C87320CE}" type="pres">
      <dgm:prSet presAssocID="{AF5653E9-231C-4CD1-8190-44A26E3D3D40}" presName="spacer" presStyleCnt="0"/>
      <dgm:spPr/>
    </dgm:pt>
    <dgm:pt modelId="{810236A0-F361-4D58-AFBC-5B622F9EE477}" type="pres">
      <dgm:prSet presAssocID="{DCE2EF5D-AEC6-4EB5-BE0D-867487C64E4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B95A0F-44C1-4556-ABD2-20AFC2B9FFC6}" type="pres">
      <dgm:prSet presAssocID="{9FCF9C95-3CBE-463C-9425-1725A0DC7759}" presName="spacer" presStyleCnt="0"/>
      <dgm:spPr/>
    </dgm:pt>
    <dgm:pt modelId="{03105031-2DE9-4C3E-AD7C-917CA80CC24F}" type="pres">
      <dgm:prSet presAssocID="{B6F1B616-2B34-40A6-ABF1-AF37F5DA3868}" presName="parentText" presStyleLbl="node1" presStyleIdx="2" presStyleCnt="9" custLinFactNeighborX="412" custLinFactNeighborY="-5929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19C84E-53A8-470D-996E-B437EE525F9E}" type="pres">
      <dgm:prSet presAssocID="{8F69B2DA-2CFC-4AAB-9CFD-BDB2F2A35959}" presName="spacer" presStyleCnt="0"/>
      <dgm:spPr/>
    </dgm:pt>
    <dgm:pt modelId="{DEB933E8-EC3E-4DEA-AB33-1BD0BDC1BF40}" type="pres">
      <dgm:prSet presAssocID="{1E171D79-B834-4752-BEC8-B4EE05F0D781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CAC9E2-ADAE-4CE1-8686-841DD16B5A8D}" type="pres">
      <dgm:prSet presAssocID="{D3779CE1-625E-4456-96B2-7016DF67BA21}" presName="spacer" presStyleCnt="0"/>
      <dgm:spPr/>
    </dgm:pt>
    <dgm:pt modelId="{673214AA-62AD-464A-931C-7C151E534460}" type="pres">
      <dgm:prSet presAssocID="{B54DAE5C-4B87-49DA-9F44-D946081EF79C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F4142F-FEAC-4345-BB70-3AA66927236F}" type="pres">
      <dgm:prSet presAssocID="{08EDF539-37CF-4109-84A6-AE40199B91E6}" presName="spacer" presStyleCnt="0"/>
      <dgm:spPr/>
    </dgm:pt>
    <dgm:pt modelId="{77C693F1-92E9-463F-A5BA-1BBCAA75895A}" type="pres">
      <dgm:prSet presAssocID="{1CA3BB4B-A831-434F-A1E9-E4FC104327A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F9C39C-686A-457B-871A-E6C19B461413}" type="pres">
      <dgm:prSet presAssocID="{41C19D1C-5087-48AF-A7C5-B72A2E0F6522}" presName="spacer" presStyleCnt="0"/>
      <dgm:spPr/>
    </dgm:pt>
    <dgm:pt modelId="{1C0A0C34-BEFC-409E-97F6-83EFA763E30D}" type="pres">
      <dgm:prSet presAssocID="{E8130E84-61BD-4A8D-8306-D06793AD77D9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B4A528-84C5-4496-8AA1-43B997E8B30E}" type="pres">
      <dgm:prSet presAssocID="{7F5044DE-96AE-473A-91A2-0DC30C780DB3}" presName="spacer" presStyleCnt="0"/>
      <dgm:spPr/>
    </dgm:pt>
    <dgm:pt modelId="{ACE49B95-0017-453E-BFD8-E7B59FA38E13}" type="pres">
      <dgm:prSet presAssocID="{DA0E6D9D-ACC4-4011-A927-048ADA82E139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EB912A-85A1-4005-A02A-E8467CE41BA6}" type="pres">
      <dgm:prSet presAssocID="{38C75DD2-77FD-44F2-80D7-2F8E135284CC}" presName="spacer" presStyleCnt="0"/>
      <dgm:spPr/>
    </dgm:pt>
    <dgm:pt modelId="{434D75D7-784D-48F1-889C-4C8CBFC5390F}" type="pres">
      <dgm:prSet presAssocID="{9EB97A24-D0FD-48AC-8034-CCB10443BFD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8359C2E-F957-4380-B759-8D1E2B03FA78}" type="presOf" srcId="{9EB97A24-D0FD-48AC-8034-CCB10443BFD9}" destId="{434D75D7-784D-48F1-889C-4C8CBFC5390F}" srcOrd="0" destOrd="0" presId="urn:microsoft.com/office/officeart/2005/8/layout/vList2"/>
    <dgm:cxn modelId="{1078839F-A709-405F-8CC6-C9D85CE856DF}" type="presOf" srcId="{8F4713D7-93E0-4537-A45E-98A1E69E9D7A}" destId="{F87832DB-04D3-4F2A-9F2C-8C0EDE07EF08}" srcOrd="0" destOrd="0" presId="urn:microsoft.com/office/officeart/2005/8/layout/vList2"/>
    <dgm:cxn modelId="{C5AFC34E-7FE7-4434-8460-991D34833DB1}" srcId="{C649F32B-2373-48AF-91AE-4C971FE5DB36}" destId="{B54DAE5C-4B87-49DA-9F44-D946081EF79C}" srcOrd="4" destOrd="0" parTransId="{BE6A2C61-1D9A-4601-840D-F566B5DB41F0}" sibTransId="{08EDF539-37CF-4109-84A6-AE40199B91E6}"/>
    <dgm:cxn modelId="{9D97BB57-975A-4370-8AC5-CF14DFFA4473}" srcId="{C649F32B-2373-48AF-91AE-4C971FE5DB36}" destId="{1CA3BB4B-A831-434F-A1E9-E4FC104327A6}" srcOrd="5" destOrd="0" parTransId="{66FAA0CE-1BD0-47CB-9D0A-6EDF714CD35A}" sibTransId="{41C19D1C-5087-48AF-A7C5-B72A2E0F6522}"/>
    <dgm:cxn modelId="{0E05E219-056E-4864-95CE-C413302BDA56}" srcId="{C649F32B-2373-48AF-91AE-4C971FE5DB36}" destId="{8F4713D7-93E0-4537-A45E-98A1E69E9D7A}" srcOrd="0" destOrd="0" parTransId="{D46A5E8F-CA8F-4694-A8AD-C450A564CC4B}" sibTransId="{AF5653E9-231C-4CD1-8190-44A26E3D3D40}"/>
    <dgm:cxn modelId="{347C2930-712D-499F-B64F-5D3F945665DF}" type="presOf" srcId="{C649F32B-2373-48AF-91AE-4C971FE5DB36}" destId="{4D2A81C3-B909-403B-A7A9-B5F651026DAC}" srcOrd="0" destOrd="0" presId="urn:microsoft.com/office/officeart/2005/8/layout/vList2"/>
    <dgm:cxn modelId="{294FF95A-39F3-4263-9BB5-14BEBC680B04}" srcId="{C649F32B-2373-48AF-91AE-4C971FE5DB36}" destId="{DA0E6D9D-ACC4-4011-A927-048ADA82E139}" srcOrd="7" destOrd="0" parTransId="{6B1A961F-E934-45D3-B7DA-391868063D24}" sibTransId="{38C75DD2-77FD-44F2-80D7-2F8E135284CC}"/>
    <dgm:cxn modelId="{157CAE3F-234C-4F3D-A0F9-4F90EFFEA126}" srcId="{C649F32B-2373-48AF-91AE-4C971FE5DB36}" destId="{E8130E84-61BD-4A8D-8306-D06793AD77D9}" srcOrd="6" destOrd="0" parTransId="{338EFEAF-9FB7-4F8D-BE11-5530AFB6573C}" sibTransId="{7F5044DE-96AE-473A-91A2-0DC30C780DB3}"/>
    <dgm:cxn modelId="{FAA03B83-1C6E-4AE9-9560-E2261AEA0998}" type="presOf" srcId="{E8130E84-61BD-4A8D-8306-D06793AD77D9}" destId="{1C0A0C34-BEFC-409E-97F6-83EFA763E30D}" srcOrd="0" destOrd="0" presId="urn:microsoft.com/office/officeart/2005/8/layout/vList2"/>
    <dgm:cxn modelId="{BD0C8049-D61E-4D86-BA9C-C9B64F99F14A}" srcId="{C649F32B-2373-48AF-91AE-4C971FE5DB36}" destId="{B6F1B616-2B34-40A6-ABF1-AF37F5DA3868}" srcOrd="2" destOrd="0" parTransId="{2F78D941-0B5C-46D5-84CC-7672E21C4B72}" sibTransId="{8F69B2DA-2CFC-4AAB-9CFD-BDB2F2A35959}"/>
    <dgm:cxn modelId="{CC060A2D-EED3-44D5-9463-17B34CB2FCA0}" type="presOf" srcId="{1E171D79-B834-4752-BEC8-B4EE05F0D781}" destId="{DEB933E8-EC3E-4DEA-AB33-1BD0BDC1BF40}" srcOrd="0" destOrd="0" presId="urn:microsoft.com/office/officeart/2005/8/layout/vList2"/>
    <dgm:cxn modelId="{F787C177-B3FE-4AC5-9926-B26720D67F5F}" type="presOf" srcId="{1CA3BB4B-A831-434F-A1E9-E4FC104327A6}" destId="{77C693F1-92E9-463F-A5BA-1BBCAA75895A}" srcOrd="0" destOrd="0" presId="urn:microsoft.com/office/officeart/2005/8/layout/vList2"/>
    <dgm:cxn modelId="{F771F666-EDFE-431D-B33E-3E7D1718E2B5}" type="presOf" srcId="{B6F1B616-2B34-40A6-ABF1-AF37F5DA3868}" destId="{03105031-2DE9-4C3E-AD7C-917CA80CC24F}" srcOrd="0" destOrd="0" presId="urn:microsoft.com/office/officeart/2005/8/layout/vList2"/>
    <dgm:cxn modelId="{DD604015-306E-47AC-94D5-5626664DBE1E}" type="presOf" srcId="{DCE2EF5D-AEC6-4EB5-BE0D-867487C64E4F}" destId="{810236A0-F361-4D58-AFBC-5B622F9EE477}" srcOrd="0" destOrd="0" presId="urn:microsoft.com/office/officeart/2005/8/layout/vList2"/>
    <dgm:cxn modelId="{FF2B2796-FCD0-440A-AF0F-2BE6C2E9FE59}" srcId="{C649F32B-2373-48AF-91AE-4C971FE5DB36}" destId="{DCE2EF5D-AEC6-4EB5-BE0D-867487C64E4F}" srcOrd="1" destOrd="0" parTransId="{8F4787A3-04FD-495A-92B8-84CAE9C35A49}" sibTransId="{9FCF9C95-3CBE-463C-9425-1725A0DC7759}"/>
    <dgm:cxn modelId="{D3227C61-1539-41AF-A946-2A09E512F2DD}" srcId="{C649F32B-2373-48AF-91AE-4C971FE5DB36}" destId="{1E171D79-B834-4752-BEC8-B4EE05F0D781}" srcOrd="3" destOrd="0" parTransId="{7BB5683F-9F7B-4EF7-AE81-7FA30AB4F069}" sibTransId="{D3779CE1-625E-4456-96B2-7016DF67BA21}"/>
    <dgm:cxn modelId="{E6A9A036-E72C-4413-9489-53981E0169B0}" srcId="{C649F32B-2373-48AF-91AE-4C971FE5DB36}" destId="{9EB97A24-D0FD-48AC-8034-CCB10443BFD9}" srcOrd="8" destOrd="0" parTransId="{9E813FD3-2896-4707-AC37-B12943F4851C}" sibTransId="{9B4AC016-36C0-48AC-AE3B-B66E5FCFE4D4}"/>
    <dgm:cxn modelId="{3B7D3436-393F-4B37-8B73-61BCC4247A22}" type="presOf" srcId="{B54DAE5C-4B87-49DA-9F44-D946081EF79C}" destId="{673214AA-62AD-464A-931C-7C151E534460}" srcOrd="0" destOrd="0" presId="urn:microsoft.com/office/officeart/2005/8/layout/vList2"/>
    <dgm:cxn modelId="{33FE788D-9366-433A-8057-BD5A8FFF41F2}" type="presOf" srcId="{DA0E6D9D-ACC4-4011-A927-048ADA82E139}" destId="{ACE49B95-0017-453E-BFD8-E7B59FA38E13}" srcOrd="0" destOrd="0" presId="urn:microsoft.com/office/officeart/2005/8/layout/vList2"/>
    <dgm:cxn modelId="{2FABE30C-DA8E-4571-B084-2ABAF267FEC0}" type="presParOf" srcId="{4D2A81C3-B909-403B-A7A9-B5F651026DAC}" destId="{F87832DB-04D3-4F2A-9F2C-8C0EDE07EF08}" srcOrd="0" destOrd="0" presId="urn:microsoft.com/office/officeart/2005/8/layout/vList2"/>
    <dgm:cxn modelId="{DC05F6B6-4056-4B0E-924A-F9AAFFA4A576}" type="presParOf" srcId="{4D2A81C3-B909-403B-A7A9-B5F651026DAC}" destId="{86BDEBB1-2DAB-4130-8FB9-D279C87320CE}" srcOrd="1" destOrd="0" presId="urn:microsoft.com/office/officeart/2005/8/layout/vList2"/>
    <dgm:cxn modelId="{97E9207F-F40F-4332-BEF8-76952036D216}" type="presParOf" srcId="{4D2A81C3-B909-403B-A7A9-B5F651026DAC}" destId="{810236A0-F361-4D58-AFBC-5B622F9EE477}" srcOrd="2" destOrd="0" presId="urn:microsoft.com/office/officeart/2005/8/layout/vList2"/>
    <dgm:cxn modelId="{43B3D9B3-B0B5-4F51-B9B1-16C7CD2CB464}" type="presParOf" srcId="{4D2A81C3-B909-403B-A7A9-B5F651026DAC}" destId="{51B95A0F-44C1-4556-ABD2-20AFC2B9FFC6}" srcOrd="3" destOrd="0" presId="urn:microsoft.com/office/officeart/2005/8/layout/vList2"/>
    <dgm:cxn modelId="{D248167A-C82F-491E-8B50-9DD49288E21D}" type="presParOf" srcId="{4D2A81C3-B909-403B-A7A9-B5F651026DAC}" destId="{03105031-2DE9-4C3E-AD7C-917CA80CC24F}" srcOrd="4" destOrd="0" presId="urn:microsoft.com/office/officeart/2005/8/layout/vList2"/>
    <dgm:cxn modelId="{B8E697A0-10E6-43C9-8930-BFCAD4DE4932}" type="presParOf" srcId="{4D2A81C3-B909-403B-A7A9-B5F651026DAC}" destId="{8919C84E-53A8-470D-996E-B437EE525F9E}" srcOrd="5" destOrd="0" presId="urn:microsoft.com/office/officeart/2005/8/layout/vList2"/>
    <dgm:cxn modelId="{6F6707FF-BBC8-4DE8-85D0-7689F194F718}" type="presParOf" srcId="{4D2A81C3-B909-403B-A7A9-B5F651026DAC}" destId="{DEB933E8-EC3E-4DEA-AB33-1BD0BDC1BF40}" srcOrd="6" destOrd="0" presId="urn:microsoft.com/office/officeart/2005/8/layout/vList2"/>
    <dgm:cxn modelId="{9A113441-543A-4A2C-99A8-E3482E1AE50C}" type="presParOf" srcId="{4D2A81C3-B909-403B-A7A9-B5F651026DAC}" destId="{AFCAC9E2-ADAE-4CE1-8686-841DD16B5A8D}" srcOrd="7" destOrd="0" presId="urn:microsoft.com/office/officeart/2005/8/layout/vList2"/>
    <dgm:cxn modelId="{96D49A62-ABEB-44EF-AEAC-46F3DFFA574C}" type="presParOf" srcId="{4D2A81C3-B909-403B-A7A9-B5F651026DAC}" destId="{673214AA-62AD-464A-931C-7C151E534460}" srcOrd="8" destOrd="0" presId="urn:microsoft.com/office/officeart/2005/8/layout/vList2"/>
    <dgm:cxn modelId="{ED4B5508-6D00-4C58-B497-FFF1ADD098BF}" type="presParOf" srcId="{4D2A81C3-B909-403B-A7A9-B5F651026DAC}" destId="{1EF4142F-FEAC-4345-BB70-3AA66927236F}" srcOrd="9" destOrd="0" presId="urn:microsoft.com/office/officeart/2005/8/layout/vList2"/>
    <dgm:cxn modelId="{E160355B-4C00-42CB-BD0F-FA3E5B9AC16B}" type="presParOf" srcId="{4D2A81C3-B909-403B-A7A9-B5F651026DAC}" destId="{77C693F1-92E9-463F-A5BA-1BBCAA75895A}" srcOrd="10" destOrd="0" presId="urn:microsoft.com/office/officeart/2005/8/layout/vList2"/>
    <dgm:cxn modelId="{35F8B21A-C713-4EB7-93C1-39F783D37981}" type="presParOf" srcId="{4D2A81C3-B909-403B-A7A9-B5F651026DAC}" destId="{F3F9C39C-686A-457B-871A-E6C19B461413}" srcOrd="11" destOrd="0" presId="urn:microsoft.com/office/officeart/2005/8/layout/vList2"/>
    <dgm:cxn modelId="{93D1CF67-1DBE-4F1D-985C-B3F885454235}" type="presParOf" srcId="{4D2A81C3-B909-403B-A7A9-B5F651026DAC}" destId="{1C0A0C34-BEFC-409E-97F6-83EFA763E30D}" srcOrd="12" destOrd="0" presId="urn:microsoft.com/office/officeart/2005/8/layout/vList2"/>
    <dgm:cxn modelId="{F78B22A1-FA9B-4EB0-9F7D-0A9AC4CA3D42}" type="presParOf" srcId="{4D2A81C3-B909-403B-A7A9-B5F651026DAC}" destId="{09B4A528-84C5-4496-8AA1-43B997E8B30E}" srcOrd="13" destOrd="0" presId="urn:microsoft.com/office/officeart/2005/8/layout/vList2"/>
    <dgm:cxn modelId="{B54789C1-36B3-4DAC-996C-E58AF2748A04}" type="presParOf" srcId="{4D2A81C3-B909-403B-A7A9-B5F651026DAC}" destId="{ACE49B95-0017-453E-BFD8-E7B59FA38E13}" srcOrd="14" destOrd="0" presId="urn:microsoft.com/office/officeart/2005/8/layout/vList2"/>
    <dgm:cxn modelId="{EB0FCF3D-46D3-4C92-A49A-4ACEB16A8F4B}" type="presParOf" srcId="{4D2A81C3-B909-403B-A7A9-B5F651026DAC}" destId="{C8EB912A-85A1-4005-A02A-E8467CE41BA6}" srcOrd="15" destOrd="0" presId="urn:microsoft.com/office/officeart/2005/8/layout/vList2"/>
    <dgm:cxn modelId="{31558F3A-B7D0-422F-8AE7-1547D06768F0}" type="presParOf" srcId="{4D2A81C3-B909-403B-A7A9-B5F651026DAC}" destId="{434D75D7-784D-48F1-889C-4C8CBFC5390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49F32B-2373-48AF-91AE-4C971FE5DB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F4713D7-93E0-4537-A45E-98A1E69E9D7A}">
      <dgm:prSet custT="1"/>
      <dgm:spPr/>
      <dgm:t>
        <a:bodyPr/>
        <a:lstStyle/>
        <a:p>
          <a:pPr rtl="0"/>
          <a:r>
            <a:rPr lang="tr-TR" sz="1800" dirty="0" smtClean="0"/>
            <a:t>Sigortalı Meslek Adı	</a:t>
          </a:r>
          <a:endParaRPr lang="tr-TR" sz="1800" dirty="0"/>
        </a:p>
      </dgm:t>
    </dgm:pt>
    <dgm:pt modelId="{D46A5E8F-CA8F-4694-A8AD-C450A564CC4B}" type="parTrans" cxnId="{0E05E219-056E-4864-95CE-C413302BDA56}">
      <dgm:prSet/>
      <dgm:spPr/>
      <dgm:t>
        <a:bodyPr/>
        <a:lstStyle/>
        <a:p>
          <a:endParaRPr lang="tr-TR" sz="1800"/>
        </a:p>
      </dgm:t>
    </dgm:pt>
    <dgm:pt modelId="{AF5653E9-231C-4CD1-8190-44A26E3D3D40}" type="sibTrans" cxnId="{0E05E219-056E-4864-95CE-C413302BDA56}">
      <dgm:prSet/>
      <dgm:spPr/>
      <dgm:t>
        <a:bodyPr/>
        <a:lstStyle/>
        <a:p>
          <a:endParaRPr lang="tr-TR" sz="1800"/>
        </a:p>
      </dgm:t>
    </dgm:pt>
    <dgm:pt modelId="{DCE2EF5D-AEC6-4EB5-BE0D-867487C64E4F}">
      <dgm:prSet custT="1"/>
      <dgm:spPr/>
      <dgm:t>
        <a:bodyPr/>
        <a:lstStyle/>
        <a:p>
          <a:pPr rtl="0"/>
          <a:r>
            <a:rPr lang="tr-TR" sz="1800" dirty="0" smtClean="0"/>
            <a:t>Belge Türü</a:t>
          </a:r>
          <a:endParaRPr lang="tr-TR" sz="1800" dirty="0"/>
        </a:p>
      </dgm:t>
    </dgm:pt>
    <dgm:pt modelId="{8F4787A3-04FD-495A-92B8-84CAE9C35A49}" type="parTrans" cxnId="{FF2B2796-FCD0-440A-AF0F-2BE6C2E9FE59}">
      <dgm:prSet/>
      <dgm:spPr/>
      <dgm:t>
        <a:bodyPr/>
        <a:lstStyle/>
        <a:p>
          <a:endParaRPr lang="tr-TR" sz="1800"/>
        </a:p>
      </dgm:t>
    </dgm:pt>
    <dgm:pt modelId="{9FCF9C95-3CBE-463C-9425-1725A0DC7759}" type="sibTrans" cxnId="{FF2B2796-FCD0-440A-AF0F-2BE6C2E9FE59}">
      <dgm:prSet/>
      <dgm:spPr/>
      <dgm:t>
        <a:bodyPr/>
        <a:lstStyle/>
        <a:p>
          <a:endParaRPr lang="tr-TR" sz="1800"/>
        </a:p>
      </dgm:t>
    </dgm:pt>
    <dgm:pt modelId="{B6F1B616-2B34-40A6-ABF1-AF37F5DA3868}">
      <dgm:prSet custT="1"/>
      <dgm:spPr/>
      <dgm:t>
        <a:bodyPr/>
        <a:lstStyle/>
        <a:p>
          <a:pPr rtl="0"/>
          <a:r>
            <a:rPr lang="tr-TR" sz="1800" dirty="0" smtClean="0"/>
            <a:t>Gün Sayısı</a:t>
          </a:r>
          <a:endParaRPr lang="tr-TR" sz="1800" dirty="0"/>
        </a:p>
      </dgm:t>
    </dgm:pt>
    <dgm:pt modelId="{2F78D941-0B5C-46D5-84CC-7672E21C4B72}" type="parTrans" cxnId="{BD0C8049-D61E-4D86-BA9C-C9B64F99F14A}">
      <dgm:prSet/>
      <dgm:spPr/>
      <dgm:t>
        <a:bodyPr/>
        <a:lstStyle/>
        <a:p>
          <a:endParaRPr lang="tr-TR" sz="1800"/>
        </a:p>
      </dgm:t>
    </dgm:pt>
    <dgm:pt modelId="{8F69B2DA-2CFC-4AAB-9CFD-BDB2F2A35959}" type="sibTrans" cxnId="{BD0C8049-D61E-4D86-BA9C-C9B64F99F14A}">
      <dgm:prSet/>
      <dgm:spPr/>
      <dgm:t>
        <a:bodyPr/>
        <a:lstStyle/>
        <a:p>
          <a:endParaRPr lang="tr-TR" sz="1800"/>
        </a:p>
      </dgm:t>
    </dgm:pt>
    <dgm:pt modelId="{1E171D79-B834-4752-BEC8-B4EE05F0D781}">
      <dgm:prSet custT="1"/>
      <dgm:spPr/>
      <dgm:t>
        <a:bodyPr/>
        <a:lstStyle/>
        <a:p>
          <a:pPr rtl="0"/>
          <a:r>
            <a:rPr lang="tr-TR" sz="1800" dirty="0" smtClean="0"/>
            <a:t>Hak Edilen Ücret</a:t>
          </a:r>
          <a:endParaRPr lang="tr-TR" sz="1800" dirty="0"/>
        </a:p>
      </dgm:t>
    </dgm:pt>
    <dgm:pt modelId="{7BB5683F-9F7B-4EF7-AE81-7FA30AB4F069}" type="parTrans" cxnId="{D3227C61-1539-41AF-A946-2A09E512F2DD}">
      <dgm:prSet/>
      <dgm:spPr/>
      <dgm:t>
        <a:bodyPr/>
        <a:lstStyle/>
        <a:p>
          <a:endParaRPr lang="tr-TR" sz="1800"/>
        </a:p>
      </dgm:t>
    </dgm:pt>
    <dgm:pt modelId="{D3779CE1-625E-4456-96B2-7016DF67BA21}" type="sibTrans" cxnId="{D3227C61-1539-41AF-A946-2A09E512F2DD}">
      <dgm:prSet/>
      <dgm:spPr/>
      <dgm:t>
        <a:bodyPr/>
        <a:lstStyle/>
        <a:p>
          <a:endParaRPr lang="tr-TR" sz="1800"/>
        </a:p>
      </dgm:t>
    </dgm:pt>
    <dgm:pt modelId="{B54DAE5C-4B87-49DA-9F44-D946081EF79C}">
      <dgm:prSet custT="1"/>
      <dgm:spPr/>
      <dgm:t>
        <a:bodyPr/>
        <a:lstStyle/>
        <a:p>
          <a:pPr rtl="0"/>
          <a:r>
            <a:rPr lang="tr-TR" sz="1800" dirty="0" smtClean="0"/>
            <a:t>İşe Giriş ve/veya Çıkış Tarihi		</a:t>
          </a:r>
          <a:endParaRPr lang="tr-TR" sz="1800" dirty="0"/>
        </a:p>
      </dgm:t>
    </dgm:pt>
    <dgm:pt modelId="{BE6A2C61-1D9A-4601-840D-F566B5DB41F0}" type="parTrans" cxnId="{C5AFC34E-7FE7-4434-8460-991D34833DB1}">
      <dgm:prSet/>
      <dgm:spPr/>
      <dgm:t>
        <a:bodyPr/>
        <a:lstStyle/>
        <a:p>
          <a:endParaRPr lang="tr-TR" sz="1800"/>
        </a:p>
      </dgm:t>
    </dgm:pt>
    <dgm:pt modelId="{08EDF539-37CF-4109-84A6-AE40199B91E6}" type="sibTrans" cxnId="{C5AFC34E-7FE7-4434-8460-991D34833DB1}">
      <dgm:prSet/>
      <dgm:spPr/>
      <dgm:t>
        <a:bodyPr/>
        <a:lstStyle/>
        <a:p>
          <a:endParaRPr lang="tr-TR" sz="1800"/>
        </a:p>
      </dgm:t>
    </dgm:pt>
    <dgm:pt modelId="{1CA3BB4B-A831-434F-A1E9-E4FC104327A6}">
      <dgm:prSet custT="1"/>
      <dgm:spPr/>
      <dgm:t>
        <a:bodyPr/>
        <a:lstStyle/>
        <a:p>
          <a:pPr rtl="0"/>
          <a:r>
            <a:rPr lang="tr-TR" sz="1600" dirty="0" smtClean="0"/>
            <a:t>Eksik Gün Sayısı</a:t>
          </a:r>
        </a:p>
      </dgm:t>
    </dgm:pt>
    <dgm:pt modelId="{66FAA0CE-1BD0-47CB-9D0A-6EDF714CD35A}" type="parTrans" cxnId="{9D97BB57-975A-4370-8AC5-CF14DFFA4473}">
      <dgm:prSet/>
      <dgm:spPr/>
      <dgm:t>
        <a:bodyPr/>
        <a:lstStyle/>
        <a:p>
          <a:endParaRPr lang="tr-TR" sz="1800"/>
        </a:p>
      </dgm:t>
    </dgm:pt>
    <dgm:pt modelId="{41C19D1C-5087-48AF-A7C5-B72A2E0F6522}" type="sibTrans" cxnId="{9D97BB57-975A-4370-8AC5-CF14DFFA4473}">
      <dgm:prSet/>
      <dgm:spPr/>
      <dgm:t>
        <a:bodyPr/>
        <a:lstStyle/>
        <a:p>
          <a:endParaRPr lang="tr-TR" sz="1800"/>
        </a:p>
      </dgm:t>
    </dgm:pt>
    <dgm:pt modelId="{E8130E84-61BD-4A8D-8306-D06793AD77D9}">
      <dgm:prSet custT="1"/>
      <dgm:spPr/>
      <dgm:t>
        <a:bodyPr/>
        <a:lstStyle/>
        <a:p>
          <a:pPr rtl="0"/>
          <a:r>
            <a:rPr lang="tr-TR" sz="1800" dirty="0" smtClean="0"/>
            <a:t>Eksik Gün Nedeni</a:t>
          </a:r>
          <a:endParaRPr lang="tr-TR" sz="1800" dirty="0"/>
        </a:p>
      </dgm:t>
    </dgm:pt>
    <dgm:pt modelId="{338EFEAF-9FB7-4F8D-BE11-5530AFB6573C}" type="parTrans" cxnId="{157CAE3F-234C-4F3D-A0F9-4F90EFFEA126}">
      <dgm:prSet/>
      <dgm:spPr/>
      <dgm:t>
        <a:bodyPr/>
        <a:lstStyle/>
        <a:p>
          <a:endParaRPr lang="tr-TR" sz="1800"/>
        </a:p>
      </dgm:t>
    </dgm:pt>
    <dgm:pt modelId="{7F5044DE-96AE-473A-91A2-0DC30C780DB3}" type="sibTrans" cxnId="{157CAE3F-234C-4F3D-A0F9-4F90EFFEA126}">
      <dgm:prSet/>
      <dgm:spPr/>
      <dgm:t>
        <a:bodyPr/>
        <a:lstStyle/>
        <a:p>
          <a:endParaRPr lang="tr-TR" sz="1800"/>
        </a:p>
      </dgm:t>
    </dgm:pt>
    <dgm:pt modelId="{DA0E6D9D-ACC4-4011-A927-048ADA82E139}">
      <dgm:prSet custT="1"/>
      <dgm:spPr/>
      <dgm:t>
        <a:bodyPr/>
        <a:lstStyle/>
        <a:p>
          <a:pPr rtl="0"/>
          <a:r>
            <a:rPr lang="tr-TR" sz="1800" dirty="0" smtClean="0"/>
            <a:t>İşten Ayrılış Nedeni</a:t>
          </a:r>
        </a:p>
      </dgm:t>
    </dgm:pt>
    <dgm:pt modelId="{6B1A961F-E934-45D3-B7DA-391868063D24}" type="parTrans" cxnId="{294FF95A-39F3-4263-9BB5-14BEBC680B04}">
      <dgm:prSet/>
      <dgm:spPr/>
      <dgm:t>
        <a:bodyPr/>
        <a:lstStyle/>
        <a:p>
          <a:endParaRPr lang="tr-TR" sz="1800"/>
        </a:p>
      </dgm:t>
    </dgm:pt>
    <dgm:pt modelId="{38C75DD2-77FD-44F2-80D7-2F8E135284CC}" type="sibTrans" cxnId="{294FF95A-39F3-4263-9BB5-14BEBC680B04}">
      <dgm:prSet/>
      <dgm:spPr/>
      <dgm:t>
        <a:bodyPr/>
        <a:lstStyle/>
        <a:p>
          <a:endParaRPr lang="tr-TR" sz="1800"/>
        </a:p>
      </dgm:t>
    </dgm:pt>
    <dgm:pt modelId="{9EB97A24-D0FD-48AC-8034-CCB10443BFD9}">
      <dgm:prSet custT="1"/>
      <dgm:spPr/>
      <dgm:t>
        <a:bodyPr/>
        <a:lstStyle/>
        <a:p>
          <a:pPr rtl="0"/>
          <a:r>
            <a:rPr lang="tr-TR" sz="1800" dirty="0" smtClean="0"/>
            <a:t>İşkolu</a:t>
          </a:r>
        </a:p>
      </dgm:t>
    </dgm:pt>
    <dgm:pt modelId="{9E813FD3-2896-4707-AC37-B12943F4851C}" type="parTrans" cxnId="{E6A9A036-E72C-4413-9489-53981E0169B0}">
      <dgm:prSet/>
      <dgm:spPr/>
      <dgm:t>
        <a:bodyPr/>
        <a:lstStyle/>
        <a:p>
          <a:endParaRPr lang="tr-TR" sz="1800"/>
        </a:p>
      </dgm:t>
    </dgm:pt>
    <dgm:pt modelId="{9B4AC016-36C0-48AC-AE3B-B66E5FCFE4D4}" type="sibTrans" cxnId="{E6A9A036-E72C-4413-9489-53981E0169B0}">
      <dgm:prSet/>
      <dgm:spPr/>
      <dgm:t>
        <a:bodyPr/>
        <a:lstStyle/>
        <a:p>
          <a:endParaRPr lang="tr-TR" sz="1800"/>
        </a:p>
      </dgm:t>
    </dgm:pt>
    <dgm:pt modelId="{4D2A81C3-B909-403B-A7A9-B5F651026DAC}" type="pres">
      <dgm:prSet presAssocID="{C649F32B-2373-48AF-91AE-4C971FE5DB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87832DB-04D3-4F2A-9F2C-8C0EDE07EF08}" type="pres">
      <dgm:prSet presAssocID="{8F4713D7-93E0-4537-A45E-98A1E69E9D7A}" presName="parentText" presStyleLbl="node1" presStyleIdx="0" presStyleCnt="9" custScaleY="9841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BDEBB1-2DAB-4130-8FB9-D279C87320CE}" type="pres">
      <dgm:prSet presAssocID="{AF5653E9-231C-4CD1-8190-44A26E3D3D40}" presName="spacer" presStyleCnt="0"/>
      <dgm:spPr/>
    </dgm:pt>
    <dgm:pt modelId="{810236A0-F361-4D58-AFBC-5B622F9EE477}" type="pres">
      <dgm:prSet presAssocID="{DCE2EF5D-AEC6-4EB5-BE0D-867487C64E4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B95A0F-44C1-4556-ABD2-20AFC2B9FFC6}" type="pres">
      <dgm:prSet presAssocID="{9FCF9C95-3CBE-463C-9425-1725A0DC7759}" presName="spacer" presStyleCnt="0"/>
      <dgm:spPr/>
    </dgm:pt>
    <dgm:pt modelId="{03105031-2DE9-4C3E-AD7C-917CA80CC24F}" type="pres">
      <dgm:prSet presAssocID="{B6F1B616-2B34-40A6-ABF1-AF37F5DA3868}" presName="parentText" presStyleLbl="node1" presStyleIdx="2" presStyleCnt="9" custLinFactNeighborX="412" custLinFactNeighborY="-5929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19C84E-53A8-470D-996E-B437EE525F9E}" type="pres">
      <dgm:prSet presAssocID="{8F69B2DA-2CFC-4AAB-9CFD-BDB2F2A35959}" presName="spacer" presStyleCnt="0"/>
      <dgm:spPr/>
    </dgm:pt>
    <dgm:pt modelId="{DEB933E8-EC3E-4DEA-AB33-1BD0BDC1BF40}" type="pres">
      <dgm:prSet presAssocID="{1E171D79-B834-4752-BEC8-B4EE05F0D781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CAC9E2-ADAE-4CE1-8686-841DD16B5A8D}" type="pres">
      <dgm:prSet presAssocID="{D3779CE1-625E-4456-96B2-7016DF67BA21}" presName="spacer" presStyleCnt="0"/>
      <dgm:spPr/>
    </dgm:pt>
    <dgm:pt modelId="{673214AA-62AD-464A-931C-7C151E534460}" type="pres">
      <dgm:prSet presAssocID="{B54DAE5C-4B87-49DA-9F44-D946081EF79C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F4142F-FEAC-4345-BB70-3AA66927236F}" type="pres">
      <dgm:prSet presAssocID="{08EDF539-37CF-4109-84A6-AE40199B91E6}" presName="spacer" presStyleCnt="0"/>
      <dgm:spPr/>
    </dgm:pt>
    <dgm:pt modelId="{77C693F1-92E9-463F-A5BA-1BBCAA75895A}" type="pres">
      <dgm:prSet presAssocID="{1CA3BB4B-A831-434F-A1E9-E4FC104327A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F9C39C-686A-457B-871A-E6C19B461413}" type="pres">
      <dgm:prSet presAssocID="{41C19D1C-5087-48AF-A7C5-B72A2E0F6522}" presName="spacer" presStyleCnt="0"/>
      <dgm:spPr/>
    </dgm:pt>
    <dgm:pt modelId="{1C0A0C34-BEFC-409E-97F6-83EFA763E30D}" type="pres">
      <dgm:prSet presAssocID="{E8130E84-61BD-4A8D-8306-D06793AD77D9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B4A528-84C5-4496-8AA1-43B997E8B30E}" type="pres">
      <dgm:prSet presAssocID="{7F5044DE-96AE-473A-91A2-0DC30C780DB3}" presName="spacer" presStyleCnt="0"/>
      <dgm:spPr/>
    </dgm:pt>
    <dgm:pt modelId="{ACE49B95-0017-453E-BFD8-E7B59FA38E13}" type="pres">
      <dgm:prSet presAssocID="{DA0E6D9D-ACC4-4011-A927-048ADA82E139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EB912A-85A1-4005-A02A-E8467CE41BA6}" type="pres">
      <dgm:prSet presAssocID="{38C75DD2-77FD-44F2-80D7-2F8E135284CC}" presName="spacer" presStyleCnt="0"/>
      <dgm:spPr/>
    </dgm:pt>
    <dgm:pt modelId="{434D75D7-784D-48F1-889C-4C8CBFC5390F}" type="pres">
      <dgm:prSet presAssocID="{9EB97A24-D0FD-48AC-8034-CCB10443BFD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E161C1B-2B8F-4B7F-AB9A-B187E972F5A8}" type="presOf" srcId="{B54DAE5C-4B87-49DA-9F44-D946081EF79C}" destId="{673214AA-62AD-464A-931C-7C151E534460}" srcOrd="0" destOrd="0" presId="urn:microsoft.com/office/officeart/2005/8/layout/vList2"/>
    <dgm:cxn modelId="{157CAE3F-234C-4F3D-A0F9-4F90EFFEA126}" srcId="{C649F32B-2373-48AF-91AE-4C971FE5DB36}" destId="{E8130E84-61BD-4A8D-8306-D06793AD77D9}" srcOrd="6" destOrd="0" parTransId="{338EFEAF-9FB7-4F8D-BE11-5530AFB6573C}" sibTransId="{7F5044DE-96AE-473A-91A2-0DC30C780DB3}"/>
    <dgm:cxn modelId="{D7253459-F84E-4FCA-85B2-4BEFA7CEDA7B}" type="presOf" srcId="{B6F1B616-2B34-40A6-ABF1-AF37F5DA3868}" destId="{03105031-2DE9-4C3E-AD7C-917CA80CC24F}" srcOrd="0" destOrd="0" presId="urn:microsoft.com/office/officeart/2005/8/layout/vList2"/>
    <dgm:cxn modelId="{EF71B3BD-AA3C-4B4F-A9AE-615B768C4359}" type="presOf" srcId="{C649F32B-2373-48AF-91AE-4C971FE5DB36}" destId="{4D2A81C3-B909-403B-A7A9-B5F651026DAC}" srcOrd="0" destOrd="0" presId="urn:microsoft.com/office/officeart/2005/8/layout/vList2"/>
    <dgm:cxn modelId="{9D97BB57-975A-4370-8AC5-CF14DFFA4473}" srcId="{C649F32B-2373-48AF-91AE-4C971FE5DB36}" destId="{1CA3BB4B-A831-434F-A1E9-E4FC104327A6}" srcOrd="5" destOrd="0" parTransId="{66FAA0CE-1BD0-47CB-9D0A-6EDF714CD35A}" sibTransId="{41C19D1C-5087-48AF-A7C5-B72A2E0F6522}"/>
    <dgm:cxn modelId="{FF2B2796-FCD0-440A-AF0F-2BE6C2E9FE59}" srcId="{C649F32B-2373-48AF-91AE-4C971FE5DB36}" destId="{DCE2EF5D-AEC6-4EB5-BE0D-867487C64E4F}" srcOrd="1" destOrd="0" parTransId="{8F4787A3-04FD-495A-92B8-84CAE9C35A49}" sibTransId="{9FCF9C95-3CBE-463C-9425-1725A0DC7759}"/>
    <dgm:cxn modelId="{294FF95A-39F3-4263-9BB5-14BEBC680B04}" srcId="{C649F32B-2373-48AF-91AE-4C971FE5DB36}" destId="{DA0E6D9D-ACC4-4011-A927-048ADA82E139}" srcOrd="7" destOrd="0" parTransId="{6B1A961F-E934-45D3-B7DA-391868063D24}" sibTransId="{38C75DD2-77FD-44F2-80D7-2F8E135284CC}"/>
    <dgm:cxn modelId="{E85EB532-80ED-4AD9-8264-3659F1D70977}" type="presOf" srcId="{8F4713D7-93E0-4537-A45E-98A1E69E9D7A}" destId="{F87832DB-04D3-4F2A-9F2C-8C0EDE07EF08}" srcOrd="0" destOrd="0" presId="urn:microsoft.com/office/officeart/2005/8/layout/vList2"/>
    <dgm:cxn modelId="{C5AFC34E-7FE7-4434-8460-991D34833DB1}" srcId="{C649F32B-2373-48AF-91AE-4C971FE5DB36}" destId="{B54DAE5C-4B87-49DA-9F44-D946081EF79C}" srcOrd="4" destOrd="0" parTransId="{BE6A2C61-1D9A-4601-840D-F566B5DB41F0}" sibTransId="{08EDF539-37CF-4109-84A6-AE40199B91E6}"/>
    <dgm:cxn modelId="{D3227C61-1539-41AF-A946-2A09E512F2DD}" srcId="{C649F32B-2373-48AF-91AE-4C971FE5DB36}" destId="{1E171D79-B834-4752-BEC8-B4EE05F0D781}" srcOrd="3" destOrd="0" parTransId="{7BB5683F-9F7B-4EF7-AE81-7FA30AB4F069}" sibTransId="{D3779CE1-625E-4456-96B2-7016DF67BA21}"/>
    <dgm:cxn modelId="{5BA2EF93-3143-4808-92DA-A1D0B036634F}" type="presOf" srcId="{1CA3BB4B-A831-434F-A1E9-E4FC104327A6}" destId="{77C693F1-92E9-463F-A5BA-1BBCAA75895A}" srcOrd="0" destOrd="0" presId="urn:microsoft.com/office/officeart/2005/8/layout/vList2"/>
    <dgm:cxn modelId="{45EF4FFA-7846-47E9-8BB6-6865700DFD9B}" type="presOf" srcId="{9EB97A24-D0FD-48AC-8034-CCB10443BFD9}" destId="{434D75D7-784D-48F1-889C-4C8CBFC5390F}" srcOrd="0" destOrd="0" presId="urn:microsoft.com/office/officeart/2005/8/layout/vList2"/>
    <dgm:cxn modelId="{C9B8CE12-4037-4E10-93D6-0A7D22DB8DE1}" type="presOf" srcId="{1E171D79-B834-4752-BEC8-B4EE05F0D781}" destId="{DEB933E8-EC3E-4DEA-AB33-1BD0BDC1BF40}" srcOrd="0" destOrd="0" presId="urn:microsoft.com/office/officeart/2005/8/layout/vList2"/>
    <dgm:cxn modelId="{3FA99CFF-89B9-4492-A41C-D97645D6E9AB}" type="presOf" srcId="{DCE2EF5D-AEC6-4EB5-BE0D-867487C64E4F}" destId="{810236A0-F361-4D58-AFBC-5B622F9EE477}" srcOrd="0" destOrd="0" presId="urn:microsoft.com/office/officeart/2005/8/layout/vList2"/>
    <dgm:cxn modelId="{BD0C8049-D61E-4D86-BA9C-C9B64F99F14A}" srcId="{C649F32B-2373-48AF-91AE-4C971FE5DB36}" destId="{B6F1B616-2B34-40A6-ABF1-AF37F5DA3868}" srcOrd="2" destOrd="0" parTransId="{2F78D941-0B5C-46D5-84CC-7672E21C4B72}" sibTransId="{8F69B2DA-2CFC-4AAB-9CFD-BDB2F2A35959}"/>
    <dgm:cxn modelId="{E6A9A036-E72C-4413-9489-53981E0169B0}" srcId="{C649F32B-2373-48AF-91AE-4C971FE5DB36}" destId="{9EB97A24-D0FD-48AC-8034-CCB10443BFD9}" srcOrd="8" destOrd="0" parTransId="{9E813FD3-2896-4707-AC37-B12943F4851C}" sibTransId="{9B4AC016-36C0-48AC-AE3B-B66E5FCFE4D4}"/>
    <dgm:cxn modelId="{B8ECF411-E18E-4081-A36B-226E9FF3BD23}" type="presOf" srcId="{E8130E84-61BD-4A8D-8306-D06793AD77D9}" destId="{1C0A0C34-BEFC-409E-97F6-83EFA763E30D}" srcOrd="0" destOrd="0" presId="urn:microsoft.com/office/officeart/2005/8/layout/vList2"/>
    <dgm:cxn modelId="{6D63671D-A22D-4BFF-8B25-B93F1EAF8C30}" type="presOf" srcId="{DA0E6D9D-ACC4-4011-A927-048ADA82E139}" destId="{ACE49B95-0017-453E-BFD8-E7B59FA38E13}" srcOrd="0" destOrd="0" presId="urn:microsoft.com/office/officeart/2005/8/layout/vList2"/>
    <dgm:cxn modelId="{0E05E219-056E-4864-95CE-C413302BDA56}" srcId="{C649F32B-2373-48AF-91AE-4C971FE5DB36}" destId="{8F4713D7-93E0-4537-A45E-98A1E69E9D7A}" srcOrd="0" destOrd="0" parTransId="{D46A5E8F-CA8F-4694-A8AD-C450A564CC4B}" sibTransId="{AF5653E9-231C-4CD1-8190-44A26E3D3D40}"/>
    <dgm:cxn modelId="{110A8932-FA2F-476D-ABC5-5D1A667B836A}" type="presParOf" srcId="{4D2A81C3-B909-403B-A7A9-B5F651026DAC}" destId="{F87832DB-04D3-4F2A-9F2C-8C0EDE07EF08}" srcOrd="0" destOrd="0" presId="urn:microsoft.com/office/officeart/2005/8/layout/vList2"/>
    <dgm:cxn modelId="{9D24CA1A-000A-497B-8BAA-29FB25CAD867}" type="presParOf" srcId="{4D2A81C3-B909-403B-A7A9-B5F651026DAC}" destId="{86BDEBB1-2DAB-4130-8FB9-D279C87320CE}" srcOrd="1" destOrd="0" presId="urn:microsoft.com/office/officeart/2005/8/layout/vList2"/>
    <dgm:cxn modelId="{ADB52652-B2AF-4F32-90E1-398C66E21335}" type="presParOf" srcId="{4D2A81C3-B909-403B-A7A9-B5F651026DAC}" destId="{810236A0-F361-4D58-AFBC-5B622F9EE477}" srcOrd="2" destOrd="0" presId="urn:microsoft.com/office/officeart/2005/8/layout/vList2"/>
    <dgm:cxn modelId="{A7D3F802-C2ED-47EE-AC44-2AAB9CC7B24D}" type="presParOf" srcId="{4D2A81C3-B909-403B-A7A9-B5F651026DAC}" destId="{51B95A0F-44C1-4556-ABD2-20AFC2B9FFC6}" srcOrd="3" destOrd="0" presId="urn:microsoft.com/office/officeart/2005/8/layout/vList2"/>
    <dgm:cxn modelId="{3B111D8C-E808-4C38-92C0-24C9BAE867AE}" type="presParOf" srcId="{4D2A81C3-B909-403B-A7A9-B5F651026DAC}" destId="{03105031-2DE9-4C3E-AD7C-917CA80CC24F}" srcOrd="4" destOrd="0" presId="urn:microsoft.com/office/officeart/2005/8/layout/vList2"/>
    <dgm:cxn modelId="{B9727EBD-22C3-4EBB-AC27-AA44610E20BE}" type="presParOf" srcId="{4D2A81C3-B909-403B-A7A9-B5F651026DAC}" destId="{8919C84E-53A8-470D-996E-B437EE525F9E}" srcOrd="5" destOrd="0" presId="urn:microsoft.com/office/officeart/2005/8/layout/vList2"/>
    <dgm:cxn modelId="{285FC691-35E6-4C5A-822A-85B5F910E488}" type="presParOf" srcId="{4D2A81C3-B909-403B-A7A9-B5F651026DAC}" destId="{DEB933E8-EC3E-4DEA-AB33-1BD0BDC1BF40}" srcOrd="6" destOrd="0" presId="urn:microsoft.com/office/officeart/2005/8/layout/vList2"/>
    <dgm:cxn modelId="{23FFE6A6-394C-40DA-B7C2-DE3CD91C21B7}" type="presParOf" srcId="{4D2A81C3-B909-403B-A7A9-B5F651026DAC}" destId="{AFCAC9E2-ADAE-4CE1-8686-841DD16B5A8D}" srcOrd="7" destOrd="0" presId="urn:microsoft.com/office/officeart/2005/8/layout/vList2"/>
    <dgm:cxn modelId="{CEDFA5E2-B867-48FF-8FE0-FB697BD33533}" type="presParOf" srcId="{4D2A81C3-B909-403B-A7A9-B5F651026DAC}" destId="{673214AA-62AD-464A-931C-7C151E534460}" srcOrd="8" destOrd="0" presId="urn:microsoft.com/office/officeart/2005/8/layout/vList2"/>
    <dgm:cxn modelId="{72CFA357-B4F6-47AA-B27F-20AD2B7EBBB8}" type="presParOf" srcId="{4D2A81C3-B909-403B-A7A9-B5F651026DAC}" destId="{1EF4142F-FEAC-4345-BB70-3AA66927236F}" srcOrd="9" destOrd="0" presId="urn:microsoft.com/office/officeart/2005/8/layout/vList2"/>
    <dgm:cxn modelId="{7308AC4D-8804-4332-AF04-67BD8C6CB0FB}" type="presParOf" srcId="{4D2A81C3-B909-403B-A7A9-B5F651026DAC}" destId="{77C693F1-92E9-463F-A5BA-1BBCAA75895A}" srcOrd="10" destOrd="0" presId="urn:microsoft.com/office/officeart/2005/8/layout/vList2"/>
    <dgm:cxn modelId="{2F2AEA03-3858-49E3-983B-D5D88E727F6D}" type="presParOf" srcId="{4D2A81C3-B909-403B-A7A9-B5F651026DAC}" destId="{F3F9C39C-686A-457B-871A-E6C19B461413}" srcOrd="11" destOrd="0" presId="urn:microsoft.com/office/officeart/2005/8/layout/vList2"/>
    <dgm:cxn modelId="{A0BE0971-789C-4F06-8E5A-33868A593695}" type="presParOf" srcId="{4D2A81C3-B909-403B-A7A9-B5F651026DAC}" destId="{1C0A0C34-BEFC-409E-97F6-83EFA763E30D}" srcOrd="12" destOrd="0" presId="urn:microsoft.com/office/officeart/2005/8/layout/vList2"/>
    <dgm:cxn modelId="{BC7598BD-9756-42E4-8237-FB55E5940D85}" type="presParOf" srcId="{4D2A81C3-B909-403B-A7A9-B5F651026DAC}" destId="{09B4A528-84C5-4496-8AA1-43B997E8B30E}" srcOrd="13" destOrd="0" presId="urn:microsoft.com/office/officeart/2005/8/layout/vList2"/>
    <dgm:cxn modelId="{2B899170-7A63-41F7-B776-F843337F0FF3}" type="presParOf" srcId="{4D2A81C3-B909-403B-A7A9-B5F651026DAC}" destId="{ACE49B95-0017-453E-BFD8-E7B59FA38E13}" srcOrd="14" destOrd="0" presId="urn:microsoft.com/office/officeart/2005/8/layout/vList2"/>
    <dgm:cxn modelId="{6CC83BBB-39CC-45D8-AFF7-96FC7A1B6147}" type="presParOf" srcId="{4D2A81C3-B909-403B-A7A9-B5F651026DAC}" destId="{C8EB912A-85A1-4005-A02A-E8467CE41BA6}" srcOrd="15" destOrd="0" presId="urn:microsoft.com/office/officeart/2005/8/layout/vList2"/>
    <dgm:cxn modelId="{37DB6137-B4E0-494D-A006-3DD4B74AFB46}" type="presParOf" srcId="{4D2A81C3-B909-403B-A7A9-B5F651026DAC}" destId="{434D75D7-784D-48F1-889C-4C8CBFC5390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832DB-04D3-4F2A-9F2C-8C0EDE07EF08}">
      <dsp:nvSpPr>
        <dsp:cNvPr id="0" name=""/>
        <dsp:cNvSpPr/>
      </dsp:nvSpPr>
      <dsp:spPr>
        <a:xfrm>
          <a:off x="0" y="68220"/>
          <a:ext cx="9994392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657 sayılı Kanunun 4/b kapsamında çalışan sözleşmeli personeller</a:t>
          </a:r>
          <a:endParaRPr lang="tr-TR" sz="1900" kern="1200" dirty="0"/>
        </a:p>
      </dsp:txBody>
      <dsp:txXfrm>
        <a:off x="21704" y="89924"/>
        <a:ext cx="9950984" cy="401192"/>
      </dsp:txXfrm>
    </dsp:sp>
    <dsp:sp modelId="{810236A0-F361-4D58-AFBC-5B622F9EE477}">
      <dsp:nvSpPr>
        <dsp:cNvPr id="0" name=""/>
        <dsp:cNvSpPr/>
      </dsp:nvSpPr>
      <dsp:spPr>
        <a:xfrm>
          <a:off x="0" y="567540"/>
          <a:ext cx="9994392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657 sayılı Kanunun 4/d kapsamında çalışan işçiler</a:t>
          </a:r>
          <a:endParaRPr lang="tr-TR" sz="1900" kern="1200" dirty="0"/>
        </a:p>
      </dsp:txBody>
      <dsp:txXfrm>
        <a:off x="21704" y="589244"/>
        <a:ext cx="9950984" cy="401192"/>
      </dsp:txXfrm>
    </dsp:sp>
    <dsp:sp modelId="{03105031-2DE9-4C3E-AD7C-917CA80CC24F}">
      <dsp:nvSpPr>
        <dsp:cNvPr id="0" name=""/>
        <dsp:cNvSpPr/>
      </dsp:nvSpPr>
      <dsp:spPr>
        <a:xfrm>
          <a:off x="0" y="1066860"/>
          <a:ext cx="9994392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Toplum Yararına Program kapsamında çalışanlar	</a:t>
          </a:r>
          <a:endParaRPr lang="tr-TR" sz="1900" kern="1200" dirty="0"/>
        </a:p>
      </dsp:txBody>
      <dsp:txXfrm>
        <a:off x="21704" y="1088564"/>
        <a:ext cx="9950984" cy="401192"/>
      </dsp:txXfrm>
    </dsp:sp>
    <dsp:sp modelId="{DEB933E8-EC3E-4DEA-AB33-1BD0BDC1BF40}">
      <dsp:nvSpPr>
        <dsp:cNvPr id="0" name=""/>
        <dsp:cNvSpPr/>
      </dsp:nvSpPr>
      <dsp:spPr>
        <a:xfrm>
          <a:off x="0" y="1566180"/>
          <a:ext cx="9994392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Yabancı Uyruklu Öğretim Elemanları</a:t>
          </a:r>
          <a:endParaRPr lang="tr-TR" sz="1900" kern="1200" dirty="0"/>
        </a:p>
      </dsp:txBody>
      <dsp:txXfrm>
        <a:off x="21704" y="1587884"/>
        <a:ext cx="9950984" cy="401192"/>
      </dsp:txXfrm>
    </dsp:sp>
    <dsp:sp modelId="{673214AA-62AD-464A-931C-7C151E534460}">
      <dsp:nvSpPr>
        <dsp:cNvPr id="0" name=""/>
        <dsp:cNvSpPr/>
      </dsp:nvSpPr>
      <dsp:spPr>
        <a:xfrm>
          <a:off x="0" y="2065500"/>
          <a:ext cx="9994392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2547 sayılı Kanunun 31. maddesi kapsamında ders saat ücretli çalışanlar</a:t>
          </a:r>
          <a:endParaRPr lang="tr-TR" sz="1900" kern="1200" dirty="0"/>
        </a:p>
      </dsp:txBody>
      <dsp:txXfrm>
        <a:off x="21704" y="2087204"/>
        <a:ext cx="9950984" cy="401192"/>
      </dsp:txXfrm>
    </dsp:sp>
    <dsp:sp modelId="{77C693F1-92E9-463F-A5BA-1BBCAA75895A}">
      <dsp:nvSpPr>
        <dsp:cNvPr id="0" name=""/>
        <dsp:cNvSpPr/>
      </dsp:nvSpPr>
      <dsp:spPr>
        <a:xfrm>
          <a:off x="0" y="2564820"/>
          <a:ext cx="9994392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Kısmi Zamanlı statüde çalışan öğrenciler</a:t>
          </a:r>
          <a:endParaRPr lang="tr-TR" sz="1900" kern="1200" dirty="0"/>
        </a:p>
      </dsp:txBody>
      <dsp:txXfrm>
        <a:off x="21704" y="2586524"/>
        <a:ext cx="9950984" cy="401192"/>
      </dsp:txXfrm>
    </dsp:sp>
    <dsp:sp modelId="{1C0A0C34-BEFC-409E-97F6-83EFA763E30D}">
      <dsp:nvSpPr>
        <dsp:cNvPr id="0" name=""/>
        <dsp:cNvSpPr/>
      </dsp:nvSpPr>
      <dsp:spPr>
        <a:xfrm>
          <a:off x="0" y="3064140"/>
          <a:ext cx="9994392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err="1" smtClean="0"/>
            <a:t>İntörn</a:t>
          </a:r>
          <a:r>
            <a:rPr lang="tr-TR" sz="1900" kern="1200" dirty="0" smtClean="0"/>
            <a:t> öğrenciler</a:t>
          </a:r>
          <a:endParaRPr lang="tr-TR" sz="1900" kern="1200" dirty="0"/>
        </a:p>
      </dsp:txBody>
      <dsp:txXfrm>
        <a:off x="21704" y="3085844"/>
        <a:ext cx="9950984" cy="401192"/>
      </dsp:txXfrm>
    </dsp:sp>
    <dsp:sp modelId="{ACE49B95-0017-453E-BFD8-E7B59FA38E13}">
      <dsp:nvSpPr>
        <dsp:cNvPr id="0" name=""/>
        <dsp:cNvSpPr/>
      </dsp:nvSpPr>
      <dsp:spPr>
        <a:xfrm>
          <a:off x="0" y="3563460"/>
          <a:ext cx="9994392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err="1" smtClean="0"/>
            <a:t>Bursiyerler</a:t>
          </a:r>
          <a:r>
            <a:rPr lang="tr-TR" sz="1900" kern="1200" dirty="0" smtClean="0"/>
            <a:t>	</a:t>
          </a:r>
        </a:p>
      </dsp:txBody>
      <dsp:txXfrm>
        <a:off x="21704" y="3585164"/>
        <a:ext cx="9950984" cy="401192"/>
      </dsp:txXfrm>
    </dsp:sp>
    <dsp:sp modelId="{434D75D7-784D-48F1-889C-4C8CBFC5390F}">
      <dsp:nvSpPr>
        <dsp:cNvPr id="0" name=""/>
        <dsp:cNvSpPr/>
      </dsp:nvSpPr>
      <dsp:spPr>
        <a:xfrm>
          <a:off x="0" y="4062780"/>
          <a:ext cx="9994392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Stajyer Öğrenciler</a:t>
          </a:r>
        </a:p>
      </dsp:txBody>
      <dsp:txXfrm>
        <a:off x="21704" y="4084484"/>
        <a:ext cx="9950984" cy="401192"/>
      </dsp:txXfrm>
    </dsp:sp>
    <dsp:sp modelId="{30378568-D01F-4468-8B22-03CA0744F067}">
      <dsp:nvSpPr>
        <dsp:cNvPr id="0" name=""/>
        <dsp:cNvSpPr/>
      </dsp:nvSpPr>
      <dsp:spPr>
        <a:xfrm>
          <a:off x="0" y="4562099"/>
          <a:ext cx="9994392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err="1" smtClean="0"/>
            <a:t>İşkur</a:t>
          </a:r>
          <a:r>
            <a:rPr lang="tr-TR" sz="1900" kern="1200" dirty="0" smtClean="0"/>
            <a:t> Gençlik Programı kapsamında çalışanlar</a:t>
          </a:r>
        </a:p>
      </dsp:txBody>
      <dsp:txXfrm>
        <a:off x="21704" y="4583803"/>
        <a:ext cx="9950984" cy="401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03E95-BDEF-447A-9F7A-CD218C751568}">
      <dsp:nvSpPr>
        <dsp:cNvPr id="0" name=""/>
        <dsp:cNvSpPr/>
      </dsp:nvSpPr>
      <dsp:spPr>
        <a:xfrm rot="5400000">
          <a:off x="-202970" y="206948"/>
          <a:ext cx="1353138" cy="947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1</a:t>
          </a:r>
          <a:endParaRPr lang="tr-TR" sz="2800" kern="1200" dirty="0"/>
        </a:p>
      </dsp:txBody>
      <dsp:txXfrm rot="-5400000">
        <a:off x="1" y="477575"/>
        <a:ext cx="947196" cy="405942"/>
      </dsp:txXfrm>
    </dsp:sp>
    <dsp:sp modelId="{8FDE8A06-78C6-4D6B-BDE8-BFCC9D0A098D}">
      <dsp:nvSpPr>
        <dsp:cNvPr id="0" name=""/>
        <dsp:cNvSpPr/>
      </dsp:nvSpPr>
      <dsp:spPr>
        <a:xfrm rot="5400000">
          <a:off x="5021522" y="-4070348"/>
          <a:ext cx="879539" cy="9028191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İşe Giriş Bildirgesi zamanında verilmezse  </a:t>
          </a:r>
          <a:r>
            <a:rPr lang="tr-TR" sz="2000" b="1" kern="1200" dirty="0" smtClean="0">
              <a:solidFill>
                <a:srgbClr val="FF0000"/>
              </a:solidFill>
            </a:rPr>
            <a:t>her bir sigortalı için asgari ücret tutarında</a:t>
          </a:r>
          <a:r>
            <a:rPr lang="tr-TR" sz="2000" kern="1200" dirty="0" smtClean="0"/>
            <a:t> idari para cezası uygulanır.</a:t>
          </a:r>
          <a:endParaRPr lang="tr-TR" sz="2000" kern="1200" dirty="0"/>
        </a:p>
      </dsp:txBody>
      <dsp:txXfrm rot="-5400000">
        <a:off x="947196" y="46914"/>
        <a:ext cx="8985255" cy="793667"/>
      </dsp:txXfrm>
    </dsp:sp>
    <dsp:sp modelId="{456791BE-DF93-4273-A826-E4C7F1514114}">
      <dsp:nvSpPr>
        <dsp:cNvPr id="0" name=""/>
        <dsp:cNvSpPr/>
      </dsp:nvSpPr>
      <dsp:spPr>
        <a:xfrm rot="5400000">
          <a:off x="-202970" y="1414657"/>
          <a:ext cx="1353138" cy="947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2</a:t>
          </a:r>
          <a:endParaRPr lang="tr-TR" sz="2800" kern="1200" dirty="0"/>
        </a:p>
      </dsp:txBody>
      <dsp:txXfrm rot="-5400000">
        <a:off x="1" y="1685284"/>
        <a:ext cx="947196" cy="405942"/>
      </dsp:txXfrm>
    </dsp:sp>
    <dsp:sp modelId="{C6508D38-F84E-4BAD-9A1C-7B7E994E8893}">
      <dsp:nvSpPr>
        <dsp:cNvPr id="0" name=""/>
        <dsp:cNvSpPr/>
      </dsp:nvSpPr>
      <dsp:spPr>
        <a:xfrm rot="5400000">
          <a:off x="5021522" y="-2862639"/>
          <a:ext cx="879539" cy="9028191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İşe Giriş Bildirgesinin verilmediği denetim sonucu anlaşılırsa </a:t>
          </a:r>
          <a:r>
            <a:rPr lang="tr-TR" sz="2000" b="1" kern="1200" dirty="0" smtClean="0">
              <a:solidFill>
                <a:srgbClr val="FF0000"/>
              </a:solidFill>
            </a:rPr>
            <a:t>her bir sigortalı için asgari ücretin iki katı tutarında</a:t>
          </a:r>
          <a:r>
            <a:rPr lang="tr-TR" sz="2000" kern="1200" dirty="0" smtClean="0"/>
            <a:t> idari para cezası uygulanır.</a:t>
          </a:r>
          <a:endParaRPr lang="tr-TR" sz="2000" kern="1200" dirty="0"/>
        </a:p>
      </dsp:txBody>
      <dsp:txXfrm rot="-5400000">
        <a:off x="947196" y="1254623"/>
        <a:ext cx="8985255" cy="793667"/>
      </dsp:txXfrm>
    </dsp:sp>
    <dsp:sp modelId="{CC29C4F2-85B2-493F-908B-64B25691132A}">
      <dsp:nvSpPr>
        <dsp:cNvPr id="0" name=""/>
        <dsp:cNvSpPr/>
      </dsp:nvSpPr>
      <dsp:spPr>
        <a:xfrm rot="5400000">
          <a:off x="-202970" y="2622366"/>
          <a:ext cx="1353138" cy="947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3</a:t>
          </a:r>
          <a:endParaRPr lang="tr-TR" sz="2800" kern="1200" dirty="0"/>
        </a:p>
      </dsp:txBody>
      <dsp:txXfrm rot="-5400000">
        <a:off x="1" y="2892993"/>
        <a:ext cx="947196" cy="405942"/>
      </dsp:txXfrm>
    </dsp:sp>
    <dsp:sp modelId="{BE01EB58-5EB6-42D5-9A5B-72C3593CF283}">
      <dsp:nvSpPr>
        <dsp:cNvPr id="0" name=""/>
        <dsp:cNvSpPr/>
      </dsp:nvSpPr>
      <dsp:spPr>
        <a:xfrm rot="5400000">
          <a:off x="5021522" y="-1654929"/>
          <a:ext cx="879539" cy="9028191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Denetimden sonra bir yıl içinde aynı durum tekrar yaşanırsa </a:t>
          </a:r>
          <a:r>
            <a:rPr lang="tr-TR" sz="2000" b="1" kern="1200" dirty="0" smtClean="0">
              <a:solidFill>
                <a:srgbClr val="FF0000"/>
              </a:solidFill>
            </a:rPr>
            <a:t>her bir sigortalı için asgari ücretin beş katı tutarında</a:t>
          </a:r>
          <a:r>
            <a:rPr lang="tr-TR" sz="2000" kern="1200" dirty="0" smtClean="0">
              <a:solidFill>
                <a:srgbClr val="FF0000"/>
              </a:solidFill>
            </a:rPr>
            <a:t> </a:t>
          </a:r>
          <a:r>
            <a:rPr lang="tr-TR" sz="2000" kern="1200" dirty="0" smtClean="0"/>
            <a:t>idari para cezası uygulanır.</a:t>
          </a:r>
          <a:endParaRPr lang="tr-TR" sz="2000" kern="1200" dirty="0"/>
        </a:p>
      </dsp:txBody>
      <dsp:txXfrm rot="-5400000">
        <a:off x="947196" y="2462333"/>
        <a:ext cx="8985255" cy="793667"/>
      </dsp:txXfrm>
    </dsp:sp>
    <dsp:sp modelId="{48D0A914-83F1-45DA-8576-EFC9F86853D0}">
      <dsp:nvSpPr>
        <dsp:cNvPr id="0" name=""/>
        <dsp:cNvSpPr/>
      </dsp:nvSpPr>
      <dsp:spPr>
        <a:xfrm rot="5400000">
          <a:off x="-202970" y="3830076"/>
          <a:ext cx="1353138" cy="9471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4</a:t>
          </a:r>
          <a:endParaRPr lang="tr-TR" sz="2800" kern="1200" dirty="0"/>
        </a:p>
      </dsp:txBody>
      <dsp:txXfrm rot="-5400000">
        <a:off x="1" y="4100703"/>
        <a:ext cx="947196" cy="405942"/>
      </dsp:txXfrm>
    </dsp:sp>
    <dsp:sp modelId="{1C6A743C-BA1B-49C6-ADAF-6B0F003642B8}">
      <dsp:nvSpPr>
        <dsp:cNvPr id="0" name=""/>
        <dsp:cNvSpPr/>
      </dsp:nvSpPr>
      <dsp:spPr>
        <a:xfrm rot="5400000">
          <a:off x="5021522" y="-447220"/>
          <a:ext cx="879539" cy="9028191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İşten Ayrılış Bildirgesi zamanında verilmezse  </a:t>
          </a:r>
          <a:r>
            <a:rPr lang="tr-TR" sz="2000" b="1" kern="1200" dirty="0" smtClean="0">
              <a:solidFill>
                <a:srgbClr val="FF0000"/>
              </a:solidFill>
            </a:rPr>
            <a:t>her bir sigortalı için asgari ücretin onda biri tutarında</a:t>
          </a:r>
          <a:r>
            <a:rPr lang="tr-TR" sz="2000" kern="1200" dirty="0" smtClean="0"/>
            <a:t> idari para cezası uygulanır.</a:t>
          </a:r>
          <a:endParaRPr lang="tr-TR" sz="2000" kern="1200" dirty="0"/>
        </a:p>
      </dsp:txBody>
      <dsp:txXfrm rot="-5400000">
        <a:off x="947196" y="3670042"/>
        <a:ext cx="8985255" cy="793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03E95-BDEF-447A-9F7A-CD218C751568}">
      <dsp:nvSpPr>
        <dsp:cNvPr id="0" name=""/>
        <dsp:cNvSpPr/>
      </dsp:nvSpPr>
      <dsp:spPr>
        <a:xfrm rot="5400000">
          <a:off x="-269754" y="273084"/>
          <a:ext cx="1798360" cy="12588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1</a:t>
          </a:r>
          <a:endParaRPr lang="tr-TR" sz="3700" kern="1200" dirty="0"/>
        </a:p>
      </dsp:txBody>
      <dsp:txXfrm rot="-5400000">
        <a:off x="0" y="632756"/>
        <a:ext cx="1258852" cy="539508"/>
      </dsp:txXfrm>
    </dsp:sp>
    <dsp:sp modelId="{8FDE8A06-78C6-4D6B-BDE8-BFCC9D0A098D}">
      <dsp:nvSpPr>
        <dsp:cNvPr id="0" name=""/>
        <dsp:cNvSpPr/>
      </dsp:nvSpPr>
      <dsp:spPr>
        <a:xfrm rot="5400000">
          <a:off x="5036059" y="-3773875"/>
          <a:ext cx="1168934" cy="8723347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kern="1200" dirty="0" smtClean="0">
              <a:solidFill>
                <a:srgbClr val="FF0000"/>
              </a:solidFill>
            </a:rPr>
            <a:t>Tekil Giriş: </a:t>
          </a:r>
          <a:r>
            <a:rPr lang="tr-TR" sz="2800" b="0" i="0" kern="1200" dirty="0" smtClean="0"/>
            <a:t>Sigortalı bilgileri  ekrandan girilerek işe giriş ve ayrılış işlemi yapılır.</a:t>
          </a:r>
          <a:endParaRPr lang="tr-TR" sz="2800" kern="1200" dirty="0"/>
        </a:p>
      </dsp:txBody>
      <dsp:txXfrm rot="-5400000">
        <a:off x="1258853" y="60394"/>
        <a:ext cx="8666284" cy="1054808"/>
      </dsp:txXfrm>
    </dsp:sp>
    <dsp:sp modelId="{456791BE-DF93-4273-A826-E4C7F1514114}">
      <dsp:nvSpPr>
        <dsp:cNvPr id="0" name=""/>
        <dsp:cNvSpPr/>
      </dsp:nvSpPr>
      <dsp:spPr>
        <a:xfrm rot="5400000">
          <a:off x="-269754" y="1879458"/>
          <a:ext cx="1798360" cy="12588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2</a:t>
          </a:r>
          <a:endParaRPr lang="tr-TR" sz="3700" kern="1200" dirty="0"/>
        </a:p>
      </dsp:txBody>
      <dsp:txXfrm rot="-5400000">
        <a:off x="0" y="2239130"/>
        <a:ext cx="1258852" cy="539508"/>
      </dsp:txXfrm>
    </dsp:sp>
    <dsp:sp modelId="{C6508D38-F84E-4BAD-9A1C-7B7E994E8893}">
      <dsp:nvSpPr>
        <dsp:cNvPr id="0" name=""/>
        <dsp:cNvSpPr/>
      </dsp:nvSpPr>
      <dsp:spPr>
        <a:xfrm rot="5400000">
          <a:off x="5036059" y="-2167501"/>
          <a:ext cx="1168934" cy="8723347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kern="1200" dirty="0" smtClean="0">
              <a:solidFill>
                <a:srgbClr val="FF0000"/>
              </a:solidFill>
            </a:rPr>
            <a:t>Toplu Giriş: </a:t>
          </a:r>
          <a:r>
            <a:rPr lang="tr-TR" sz="2800" b="0" i="0" kern="1200" dirty="0" smtClean="0"/>
            <a:t>Sigortalı bilgileri </a:t>
          </a:r>
          <a:r>
            <a:rPr lang="tr-TR" sz="2800" b="0" i="0" kern="1200" dirty="0" err="1" smtClean="0"/>
            <a:t>xml</a:t>
          </a:r>
          <a:r>
            <a:rPr lang="tr-TR" sz="2800" b="0" i="0" kern="1200" dirty="0" smtClean="0"/>
            <a:t> dosyası aracılığı ile sisteme yüklenip işe giriş ve ayrılış işlemi yapılır.</a:t>
          </a:r>
          <a:endParaRPr lang="tr-TR" sz="2800" kern="1200" dirty="0"/>
        </a:p>
      </dsp:txBody>
      <dsp:txXfrm rot="-5400000">
        <a:off x="1258853" y="1666768"/>
        <a:ext cx="8666284" cy="1054808"/>
      </dsp:txXfrm>
    </dsp:sp>
    <dsp:sp modelId="{CC29C4F2-85B2-493F-908B-64B25691132A}">
      <dsp:nvSpPr>
        <dsp:cNvPr id="0" name=""/>
        <dsp:cNvSpPr/>
      </dsp:nvSpPr>
      <dsp:spPr>
        <a:xfrm rot="5400000">
          <a:off x="-269754" y="3485832"/>
          <a:ext cx="1798360" cy="12588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3</a:t>
          </a:r>
          <a:endParaRPr lang="tr-TR" sz="3700" kern="1200" dirty="0"/>
        </a:p>
      </dsp:txBody>
      <dsp:txXfrm rot="-5400000">
        <a:off x="0" y="3845504"/>
        <a:ext cx="1258852" cy="539508"/>
      </dsp:txXfrm>
    </dsp:sp>
    <dsp:sp modelId="{BE01EB58-5EB6-42D5-9A5B-72C3593CF283}">
      <dsp:nvSpPr>
        <dsp:cNvPr id="0" name=""/>
        <dsp:cNvSpPr/>
      </dsp:nvSpPr>
      <dsp:spPr>
        <a:xfrm rot="5400000">
          <a:off x="5036059" y="-561127"/>
          <a:ext cx="1168934" cy="8723347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kern="1200" dirty="0" smtClean="0">
              <a:solidFill>
                <a:srgbClr val="FF0000"/>
              </a:solidFill>
            </a:rPr>
            <a:t>Web Servis: </a:t>
          </a:r>
          <a:r>
            <a:rPr lang="tr-TR" sz="2800" b="0" i="0" kern="1200" dirty="0" smtClean="0"/>
            <a:t>Web servis metotları aracılığı ile işe giriş ve ayrılış işlemi yapılır.</a:t>
          </a:r>
          <a:endParaRPr lang="tr-TR" sz="2800" kern="1200" dirty="0"/>
        </a:p>
      </dsp:txBody>
      <dsp:txXfrm rot="-5400000">
        <a:off x="1258853" y="3273142"/>
        <a:ext cx="8666284" cy="1054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832DB-04D3-4F2A-9F2C-8C0EDE07EF08}">
      <dsp:nvSpPr>
        <dsp:cNvPr id="0" name=""/>
        <dsp:cNvSpPr/>
      </dsp:nvSpPr>
      <dsp:spPr>
        <a:xfrm>
          <a:off x="0" y="52304"/>
          <a:ext cx="10682516" cy="460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İşe Giriş Tarihi 		</a:t>
          </a:r>
          <a:endParaRPr lang="tr-TR" sz="1800" kern="1200" dirty="0"/>
        </a:p>
      </dsp:txBody>
      <dsp:txXfrm>
        <a:off x="22484" y="74788"/>
        <a:ext cx="10637548" cy="415609"/>
      </dsp:txXfrm>
    </dsp:sp>
    <dsp:sp modelId="{810236A0-F361-4D58-AFBC-5B622F9EE477}">
      <dsp:nvSpPr>
        <dsp:cNvPr id="0" name=""/>
        <dsp:cNvSpPr/>
      </dsp:nvSpPr>
      <dsp:spPr>
        <a:xfrm>
          <a:off x="0" y="584882"/>
          <a:ext cx="106825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Sigorta Kolu</a:t>
          </a:r>
          <a:endParaRPr lang="tr-TR" sz="1800" kern="1200" dirty="0"/>
        </a:p>
      </dsp:txBody>
      <dsp:txXfrm>
        <a:off x="22846" y="607728"/>
        <a:ext cx="10636824" cy="422308"/>
      </dsp:txXfrm>
    </dsp:sp>
    <dsp:sp modelId="{03105031-2DE9-4C3E-AD7C-917CA80CC24F}">
      <dsp:nvSpPr>
        <dsp:cNvPr id="0" name=""/>
        <dsp:cNvSpPr/>
      </dsp:nvSpPr>
      <dsp:spPr>
        <a:xfrm>
          <a:off x="0" y="1082192"/>
          <a:ext cx="106825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Engellilik Kodu</a:t>
          </a:r>
          <a:endParaRPr lang="tr-TR" sz="1800" kern="1200" dirty="0"/>
        </a:p>
      </dsp:txBody>
      <dsp:txXfrm>
        <a:off x="22846" y="1105038"/>
        <a:ext cx="10636824" cy="422308"/>
      </dsp:txXfrm>
    </dsp:sp>
    <dsp:sp modelId="{DEB933E8-EC3E-4DEA-AB33-1BD0BDC1BF40}">
      <dsp:nvSpPr>
        <dsp:cNvPr id="0" name=""/>
        <dsp:cNvSpPr/>
      </dsp:nvSpPr>
      <dsp:spPr>
        <a:xfrm>
          <a:off x="0" y="1664882"/>
          <a:ext cx="106825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Eski Hükümlü</a:t>
          </a:r>
          <a:endParaRPr lang="tr-TR" sz="1800" kern="1200" dirty="0"/>
        </a:p>
      </dsp:txBody>
      <dsp:txXfrm>
        <a:off x="22846" y="1687728"/>
        <a:ext cx="10636824" cy="422308"/>
      </dsp:txXfrm>
    </dsp:sp>
    <dsp:sp modelId="{673214AA-62AD-464A-931C-7C151E534460}">
      <dsp:nvSpPr>
        <dsp:cNvPr id="0" name=""/>
        <dsp:cNvSpPr/>
      </dsp:nvSpPr>
      <dsp:spPr>
        <a:xfrm>
          <a:off x="0" y="2204882"/>
          <a:ext cx="106825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Öğrenim Durumu</a:t>
          </a:r>
          <a:endParaRPr lang="tr-TR" sz="1800" kern="1200" dirty="0"/>
        </a:p>
      </dsp:txBody>
      <dsp:txXfrm>
        <a:off x="22846" y="2227728"/>
        <a:ext cx="10636824" cy="422308"/>
      </dsp:txXfrm>
    </dsp:sp>
    <dsp:sp modelId="{77C693F1-92E9-463F-A5BA-1BBCAA75895A}">
      <dsp:nvSpPr>
        <dsp:cNvPr id="0" name=""/>
        <dsp:cNvSpPr/>
      </dsp:nvSpPr>
      <dsp:spPr>
        <a:xfrm>
          <a:off x="0" y="2744882"/>
          <a:ext cx="106825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4857 sayılı Kanunun 13 ve 14 üncü maddesine göre kısmi süreli veya çağrı üzerine yada ev hizmetlerinde çalışma</a:t>
          </a:r>
        </a:p>
      </dsp:txBody>
      <dsp:txXfrm>
        <a:off x="22846" y="2767728"/>
        <a:ext cx="10636824" cy="422308"/>
      </dsp:txXfrm>
    </dsp:sp>
    <dsp:sp modelId="{1C0A0C34-BEFC-409E-97F6-83EFA763E30D}">
      <dsp:nvSpPr>
        <dsp:cNvPr id="0" name=""/>
        <dsp:cNvSpPr/>
      </dsp:nvSpPr>
      <dsp:spPr>
        <a:xfrm>
          <a:off x="0" y="3284882"/>
          <a:ext cx="106825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İşkolu</a:t>
          </a:r>
          <a:endParaRPr lang="tr-TR" sz="1800" kern="1200" dirty="0"/>
        </a:p>
      </dsp:txBody>
      <dsp:txXfrm>
        <a:off x="22846" y="3307728"/>
        <a:ext cx="10636824" cy="422308"/>
      </dsp:txXfrm>
    </dsp:sp>
    <dsp:sp modelId="{ACE49B95-0017-453E-BFD8-E7B59FA38E13}">
      <dsp:nvSpPr>
        <dsp:cNvPr id="0" name=""/>
        <dsp:cNvSpPr/>
      </dsp:nvSpPr>
      <dsp:spPr>
        <a:xfrm>
          <a:off x="0" y="3824882"/>
          <a:ext cx="106825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Sigortalı Meslek Adı</a:t>
          </a:r>
        </a:p>
      </dsp:txBody>
      <dsp:txXfrm>
        <a:off x="22846" y="3847728"/>
        <a:ext cx="10636824" cy="422308"/>
      </dsp:txXfrm>
    </dsp:sp>
    <dsp:sp modelId="{434D75D7-784D-48F1-889C-4C8CBFC5390F}">
      <dsp:nvSpPr>
        <dsp:cNvPr id="0" name=""/>
        <dsp:cNvSpPr/>
      </dsp:nvSpPr>
      <dsp:spPr>
        <a:xfrm>
          <a:off x="0" y="4364882"/>
          <a:ext cx="106825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Görev Kodu</a:t>
          </a:r>
        </a:p>
      </dsp:txBody>
      <dsp:txXfrm>
        <a:off x="22846" y="4387728"/>
        <a:ext cx="10636824" cy="422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832DB-04D3-4F2A-9F2C-8C0EDE07EF08}">
      <dsp:nvSpPr>
        <dsp:cNvPr id="0" name=""/>
        <dsp:cNvSpPr/>
      </dsp:nvSpPr>
      <dsp:spPr>
        <a:xfrm>
          <a:off x="0" y="52304"/>
          <a:ext cx="10682516" cy="460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Sigortalı Meslek Adı	</a:t>
          </a:r>
          <a:endParaRPr lang="tr-TR" sz="1800" kern="1200" dirty="0"/>
        </a:p>
      </dsp:txBody>
      <dsp:txXfrm>
        <a:off x="22484" y="74788"/>
        <a:ext cx="10637548" cy="415609"/>
      </dsp:txXfrm>
    </dsp:sp>
    <dsp:sp modelId="{810236A0-F361-4D58-AFBC-5B622F9EE477}">
      <dsp:nvSpPr>
        <dsp:cNvPr id="0" name=""/>
        <dsp:cNvSpPr/>
      </dsp:nvSpPr>
      <dsp:spPr>
        <a:xfrm>
          <a:off x="0" y="584882"/>
          <a:ext cx="106825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Belge Türü</a:t>
          </a:r>
          <a:endParaRPr lang="tr-TR" sz="1800" kern="1200" dirty="0"/>
        </a:p>
      </dsp:txBody>
      <dsp:txXfrm>
        <a:off x="22846" y="607728"/>
        <a:ext cx="10636824" cy="422308"/>
      </dsp:txXfrm>
    </dsp:sp>
    <dsp:sp modelId="{03105031-2DE9-4C3E-AD7C-917CA80CC24F}">
      <dsp:nvSpPr>
        <dsp:cNvPr id="0" name=""/>
        <dsp:cNvSpPr/>
      </dsp:nvSpPr>
      <dsp:spPr>
        <a:xfrm>
          <a:off x="0" y="1082192"/>
          <a:ext cx="106825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Gün Sayısı</a:t>
          </a:r>
          <a:endParaRPr lang="tr-TR" sz="1800" kern="1200" dirty="0"/>
        </a:p>
      </dsp:txBody>
      <dsp:txXfrm>
        <a:off x="22846" y="1105038"/>
        <a:ext cx="10636824" cy="422308"/>
      </dsp:txXfrm>
    </dsp:sp>
    <dsp:sp modelId="{DEB933E8-EC3E-4DEA-AB33-1BD0BDC1BF40}">
      <dsp:nvSpPr>
        <dsp:cNvPr id="0" name=""/>
        <dsp:cNvSpPr/>
      </dsp:nvSpPr>
      <dsp:spPr>
        <a:xfrm>
          <a:off x="0" y="1664882"/>
          <a:ext cx="106825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Hak Edilen Ücret</a:t>
          </a:r>
          <a:endParaRPr lang="tr-TR" sz="1800" kern="1200" dirty="0"/>
        </a:p>
      </dsp:txBody>
      <dsp:txXfrm>
        <a:off x="22846" y="1687728"/>
        <a:ext cx="10636824" cy="422308"/>
      </dsp:txXfrm>
    </dsp:sp>
    <dsp:sp modelId="{673214AA-62AD-464A-931C-7C151E534460}">
      <dsp:nvSpPr>
        <dsp:cNvPr id="0" name=""/>
        <dsp:cNvSpPr/>
      </dsp:nvSpPr>
      <dsp:spPr>
        <a:xfrm>
          <a:off x="0" y="2204882"/>
          <a:ext cx="106825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İşe Giriş ve/veya Çıkış Tarihi		</a:t>
          </a:r>
          <a:endParaRPr lang="tr-TR" sz="1800" kern="1200" dirty="0"/>
        </a:p>
      </dsp:txBody>
      <dsp:txXfrm>
        <a:off x="22846" y="2227728"/>
        <a:ext cx="10636824" cy="422308"/>
      </dsp:txXfrm>
    </dsp:sp>
    <dsp:sp modelId="{77C693F1-92E9-463F-A5BA-1BBCAA75895A}">
      <dsp:nvSpPr>
        <dsp:cNvPr id="0" name=""/>
        <dsp:cNvSpPr/>
      </dsp:nvSpPr>
      <dsp:spPr>
        <a:xfrm>
          <a:off x="0" y="2744882"/>
          <a:ext cx="106825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Eksik Gün Sayısı</a:t>
          </a:r>
        </a:p>
      </dsp:txBody>
      <dsp:txXfrm>
        <a:off x="22846" y="2767728"/>
        <a:ext cx="10636824" cy="422308"/>
      </dsp:txXfrm>
    </dsp:sp>
    <dsp:sp modelId="{1C0A0C34-BEFC-409E-97F6-83EFA763E30D}">
      <dsp:nvSpPr>
        <dsp:cNvPr id="0" name=""/>
        <dsp:cNvSpPr/>
      </dsp:nvSpPr>
      <dsp:spPr>
        <a:xfrm>
          <a:off x="0" y="3284882"/>
          <a:ext cx="106825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Eksik Gün Nedeni</a:t>
          </a:r>
          <a:endParaRPr lang="tr-TR" sz="1800" kern="1200" dirty="0"/>
        </a:p>
      </dsp:txBody>
      <dsp:txXfrm>
        <a:off x="22846" y="3307728"/>
        <a:ext cx="10636824" cy="422308"/>
      </dsp:txXfrm>
    </dsp:sp>
    <dsp:sp modelId="{ACE49B95-0017-453E-BFD8-E7B59FA38E13}">
      <dsp:nvSpPr>
        <dsp:cNvPr id="0" name=""/>
        <dsp:cNvSpPr/>
      </dsp:nvSpPr>
      <dsp:spPr>
        <a:xfrm>
          <a:off x="0" y="3824882"/>
          <a:ext cx="106825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İşten Ayrılış Nedeni</a:t>
          </a:r>
        </a:p>
      </dsp:txBody>
      <dsp:txXfrm>
        <a:off x="22846" y="3847728"/>
        <a:ext cx="10636824" cy="422308"/>
      </dsp:txXfrm>
    </dsp:sp>
    <dsp:sp modelId="{434D75D7-784D-48F1-889C-4C8CBFC5390F}">
      <dsp:nvSpPr>
        <dsp:cNvPr id="0" name=""/>
        <dsp:cNvSpPr/>
      </dsp:nvSpPr>
      <dsp:spPr>
        <a:xfrm>
          <a:off x="0" y="4364882"/>
          <a:ext cx="106825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İşkolu</a:t>
          </a:r>
        </a:p>
      </dsp:txBody>
      <dsp:txXfrm>
        <a:off x="22846" y="4387728"/>
        <a:ext cx="10636824" cy="42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>
              <a:latin typeface="Arial" panose="020B0604020202020204" pitchFamily="34" charset="0"/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9E4D82-28F8-4AE6-AC58-4E0C47EB2011}" type="datetime1">
              <a:rPr lang="tr-TR" smtClean="0">
                <a:latin typeface="Arial" panose="020B0604020202020204" pitchFamily="34" charset="0"/>
              </a:rPr>
              <a:t>23.06.2025</a:t>
            </a:fld>
            <a:endParaRPr lang="tr-TR" dirty="0">
              <a:latin typeface="Arial" panose="020B0604020202020204" pitchFamily="34" charset="0"/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>
              <a:latin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tr-TR">
                <a:latin typeface="Arial" panose="020B0604020202020204" pitchFamily="34" charset="0"/>
              </a:rPr>
              <a:t>‹#›</a:t>
            </a:fld>
            <a:endParaRPr lang="tr-T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E143251-A342-438C-BAF0-43ECC974AE28}" type="datetime1">
              <a:rPr lang="tr-TR" noProof="0" smtClean="0"/>
              <a:t>23.06.2025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>
      <a:defRPr sz="1200">
        <a:solidFill>
          <a:schemeClr val="tx1"/>
        </a:solidFill>
      </a:defRPr>
    </a:lvl2pPr>
    <a:lvl3pPr marL="914400" algn="l">
      <a:defRPr sz="1200">
        <a:solidFill>
          <a:schemeClr val="tx1"/>
        </a:solidFill>
      </a:defRPr>
    </a:lvl3pPr>
    <a:lvl4pPr marL="1371600" algn="l">
      <a:defRPr sz="1200">
        <a:solidFill>
          <a:schemeClr val="tx1"/>
        </a:solidFill>
      </a:defRPr>
    </a:lvl4pPr>
    <a:lvl5pPr marL="1828800" algn="l">
      <a:defRPr sz="1200">
        <a:solidFill>
          <a:schemeClr val="tx1"/>
        </a:solidFill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b="1" i="1" dirty="0">
                <a:latin typeface="Arial" pitchFamily="34" charset="0"/>
                <a:cs typeface="Arial" pitchFamily="34" charset="0"/>
              </a:rPr>
              <a:t>NOT:</a:t>
            </a:r>
          </a:p>
          <a:p>
            <a:pPr rtl="0"/>
            <a:r>
              <a:rPr lang="tr-TR" i="1" dirty="0">
                <a:latin typeface="Arial" pitchFamily="34" charset="0"/>
                <a:cs typeface="Arial" pitchFamily="34" charset="0"/>
              </a:rPr>
              <a:t>Bu slayttaki resmi değiştirmek için resmi seçin ve silin. Sonra, yer tutucudaki Resimler simgesine tıklayarak kendi resminizi ekleyin.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61206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101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102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843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488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4906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7612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843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612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2141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6120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55840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67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68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69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70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71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72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73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74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75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76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77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78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79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80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81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84345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82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61206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83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84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85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86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87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88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89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90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91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92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93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94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95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96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97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98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99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r-TR" smtClean="0"/>
              <a:t>100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>
              <a:latin typeface="Arial" panose="020B0604020202020204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>
              <a:latin typeface="Arial" panose="020B0604020202020204" pitchFamily="34" charset="0"/>
            </a:endParaRP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31EF5A91-0799-4CE3-8893-DF3BCE720C1F}" type="datetime1">
              <a:rPr lang="tr-TR" noProof="0" smtClean="0"/>
              <a:t>23.06.2025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dirty="0" smtClean="0"/>
              <a:t>Resim eklemek için simgeyi tıklatın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6E95D7-159C-4174-82AC-3613AAC46482}" type="datetime1">
              <a:rPr lang="tr-TR" noProof="0" smtClean="0"/>
              <a:t>23.06.2025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1C3428-98D3-4BD8-A032-0DD45BF27FDB}" type="datetime1">
              <a:rPr lang="tr-TR" noProof="0" smtClean="0"/>
              <a:t>23.06.2025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356B25-3FB7-4880-9BA4-27C0F94465FF}" type="datetime1">
              <a:rPr lang="tr-TR" noProof="0" smtClean="0"/>
              <a:t>23.06.2025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t>‹#›</a:t>
            </a:fld>
            <a:endParaRPr lang="tr-TR" noProof="0" dirty="0"/>
          </a:p>
        </p:txBody>
      </p:sp>
      <p:grpSp>
        <p:nvGrpSpPr>
          <p:cNvPr id="7" name="Gr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Düz Bağlayıcı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E186AE-8D35-4729-91C0-26E7167BF293}" type="datetime1">
              <a:rPr lang="tr-TR" noProof="0" smtClean="0"/>
              <a:t>23.06.2025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li 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11" name="Resim Yer Tutucusu 10" descr="Resim eklemek için boş yer tutucu. Yer tutucuya tıklayın ve eklemek istediğiniz resmi seçin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tr-TR" noProof="0" dirty="0" smtClean="0"/>
              <a:t>Resim eklemek için simgeyi tıklatın</a:t>
            </a:r>
            <a:endParaRPr lang="tr-TR" noProof="0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>
              <a:latin typeface="Arial" panose="020B0604020202020204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Düz Bağlayıcı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Düz Bağlayıcı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Düz Bağlayıcı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Düz Bağlayıcı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Dikdörtgen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>
                <a:latin typeface="Arial" panose="020B0604020202020204" pitchFamily="34" charset="0"/>
              </a:endParaRPr>
            </a:p>
          </p:txBody>
        </p:sp>
        <p:grpSp>
          <p:nvGrpSpPr>
            <p:cNvPr id="11" name="Gr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Düz Bağlayıcı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Düz Bağlayıcı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50C6C-412C-489F-8BAC-18D550D6942B}" type="datetime1">
              <a:rPr lang="tr-TR" noProof="0" smtClean="0"/>
              <a:t>23.06.2025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FEC8AD-8A50-473B-BF04-9574F76C88CE}" type="datetime1">
              <a:rPr lang="tr-TR" noProof="0" smtClean="0"/>
              <a:t>23.06.2025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7211E-2B8D-4E6B-8A37-6BBFCD26F52E}" type="datetime1">
              <a:rPr lang="tr-TR" noProof="0" smtClean="0"/>
              <a:t>23.06.2025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2A8323-63D4-40B4-A3E2-9C0E1664D8F8}" type="datetime1">
              <a:rPr lang="tr-TR" noProof="0" smtClean="0"/>
              <a:t>23.06.2025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9C7CD-F92D-4811-A07F-670D486E3373}" type="datetime1">
              <a:rPr lang="tr-TR" noProof="0" smtClean="0"/>
              <a:t>23.06.2025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232D9F-D976-4514-8223-4E65A09DE921}" type="datetime1">
              <a:rPr lang="tr-TR" noProof="0" smtClean="0"/>
              <a:t>23.06.2025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  <a:p>
            <a:pPr lvl="5" rtl="0"/>
            <a:r>
              <a:rPr lang="tr-TR" noProof="0"/>
              <a:t>Altıncı düzey</a:t>
            </a:r>
          </a:p>
          <a:p>
            <a:pPr lvl="6" rtl="0"/>
            <a:r>
              <a:rPr lang="tr-TR" noProof="0"/>
              <a:t>Yedinci düzey</a:t>
            </a:r>
          </a:p>
          <a:p>
            <a:pPr lvl="7" rtl="0"/>
            <a:r>
              <a:rPr lang="tr-TR" noProof="0"/>
              <a:t>Sekizinci düzey</a:t>
            </a:r>
          </a:p>
          <a:p>
            <a:pPr lvl="8" rtl="0"/>
            <a:r>
              <a:rPr lang="tr-TR" noProof="0"/>
              <a:t>Dokuzuncu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5AC4CC-6084-4463-8B9F-17A631234D33}" type="datetime1">
              <a:rPr lang="tr-TR" noProof="0" smtClean="0"/>
              <a:t>23.06.2025</a:t>
            </a:fld>
            <a:endParaRPr lang="tr-TR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tr-TR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F54DE5-C571-48E8-A5BC-B369434E2F44}" type="slidenum">
              <a:rPr lang="tr-TR" noProof="0" smtClean="0"/>
              <a:pPr/>
              <a:t>‹#›</a:t>
            </a:fld>
            <a:endParaRPr lang="tr-TR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Düz Bağlayıcı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www.sgk.gov.t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www.sgk.gov.tr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5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www.sgk.gov.tr/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0" y="4830580"/>
            <a:ext cx="12191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KIRIKKALE ÜNİVERSİTESİ</a:t>
            </a:r>
          </a:p>
          <a:p>
            <a:pPr algn="ctr"/>
            <a:r>
              <a:rPr lang="tr-T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HİZMET İÇİ EĞİTİMLERİ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674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İdari Para Cezaları</a:t>
            </a:r>
            <a:endParaRPr lang="tr-TR" b="1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484979545"/>
              </p:ext>
            </p:extLst>
          </p:nvPr>
        </p:nvGraphicFramePr>
        <p:xfrm>
          <a:off x="1095383" y="1457400"/>
          <a:ext cx="9975388" cy="498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Yüklenecek Bilgilerin Hatalı Olması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42071" cy="610594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tr-TR" b="0" dirty="0" smtClean="0"/>
              <a:t>Sistem tarafından bildirilen hatalar düzeltilerek yukarıda belirtilen işlem sırası takip edilerek tekrardan sisteme yüklenir.</a:t>
            </a:r>
            <a:endParaRPr lang="tr-TR" b="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6" y="2148484"/>
            <a:ext cx="7928882" cy="439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b="1" dirty="0" smtClean="0"/>
              <a:t>EĞİTİM NOTLARI</a:t>
            </a:r>
            <a:endParaRPr lang="tr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971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21" y="1669594"/>
            <a:ext cx="10227583" cy="4037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1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31" descr="alkışlama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1650"/>
          </a:xfrm>
          <a:prstGeom prst="rect">
            <a:avLst/>
          </a:prstGeom>
        </p:spPr>
      </p:pic>
      <p:sp>
        <p:nvSpPr>
          <p:cNvPr id="4" name="Başlık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 txBox="1">
            <a:spLocks/>
          </p:cNvSpPr>
          <p:nvPr/>
        </p:nvSpPr>
        <p:spPr>
          <a:xfrm>
            <a:off x="8458200" y="2798353"/>
            <a:ext cx="3733800" cy="6274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400" b="1" dirty="0" smtClean="0"/>
              <a:t>Teşekkürler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9578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943" y="2947308"/>
            <a:ext cx="6760057" cy="2480838"/>
          </a:xfrm>
        </p:spPr>
        <p:txBody>
          <a:bodyPr rtlCol="0">
            <a:normAutofit/>
          </a:bodyPr>
          <a:lstStyle/>
          <a:p>
            <a:pPr algn="ctr" rtl="0"/>
            <a:r>
              <a:rPr lang="tr-TR" dirty="0" smtClean="0"/>
              <a:t>SGK GİRİŞ VE ÇIKIŞ İŞLEMLERİNİN YAPILMASI</a:t>
            </a:r>
            <a:endParaRPr lang="tr-TR" dirty="0"/>
          </a:p>
        </p:txBody>
      </p:sp>
      <p:pic>
        <p:nvPicPr>
          <p:cNvPr id="3074" name="Picture 2" descr="https://2.bp.blogspot.com/-MS5C4BTGcK4/WNkDX4AwIuI/AAAAAAAAABk/sFsSAPm9BQU37u6ugJD-9YF6L4_yfOZkwCLcB/s1600/e-bildi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69" y="3020787"/>
            <a:ext cx="5225596" cy="24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37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SGK Giriş ve Ayrılış İşlemlerinin Yapılma Şekli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3747227886"/>
              </p:ext>
            </p:extLst>
          </p:nvPr>
        </p:nvGraphicFramePr>
        <p:xfrm>
          <a:off x="1088571" y="1423852"/>
          <a:ext cx="9982200" cy="5017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58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943" y="2947308"/>
            <a:ext cx="6760057" cy="248083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r-TR" dirty="0" smtClean="0"/>
              <a:t>SGK İŞE </a:t>
            </a:r>
            <a:r>
              <a:rPr lang="tr-TR" dirty="0" smtClean="0"/>
              <a:t>GİRİŞ BİLDİRGESİ DÜZENLENMESİ</a:t>
            </a:r>
            <a:br>
              <a:rPr lang="tr-TR" dirty="0" smtClean="0"/>
            </a:br>
            <a:r>
              <a:rPr lang="tr-TR" b="1" dirty="0" smtClean="0">
                <a:solidFill>
                  <a:srgbClr val="FF0000"/>
                </a:solidFill>
              </a:rPr>
              <a:t>(</a:t>
            </a:r>
            <a:r>
              <a:rPr lang="tr-TR" b="1" dirty="0" err="1" smtClean="0">
                <a:solidFill>
                  <a:srgbClr val="FF0000"/>
                </a:solidFill>
              </a:rPr>
              <a:t>TEKİl</a:t>
            </a:r>
            <a:r>
              <a:rPr lang="tr-TR" b="1" dirty="0" smtClean="0">
                <a:solidFill>
                  <a:srgbClr val="FF0000"/>
                </a:solidFill>
              </a:rPr>
              <a:t> GİRİŞ)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2.bp.blogspot.com/-MS5C4BTGcK4/WNkDX4AwIuI/AAAAAAAAABk/sFsSAPm9BQU37u6ugJD-9YF6L4_yfOZkwCLcB/s1600/e-bildi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69" y="3020787"/>
            <a:ext cx="5225596" cy="24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4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1. Adım </a:t>
            </a:r>
            <a:endParaRPr lang="tr-TR" b="1" dirty="0"/>
          </a:p>
        </p:txBody>
      </p:sp>
      <p:pic>
        <p:nvPicPr>
          <p:cNvPr id="4" name="Resi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20" y="1983921"/>
            <a:ext cx="9944101" cy="46781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3020784" y="692024"/>
            <a:ext cx="493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https://www.sgk.gov.tr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69520" y="1387322"/>
            <a:ext cx="10066566" cy="4578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dirty="0" smtClean="0">
                <a:hlinkClick r:id="rId4"/>
              </a:rPr>
              <a:t>https://www.sgk.gov.tr</a:t>
            </a:r>
            <a:r>
              <a:rPr lang="tr-TR" dirty="0" smtClean="0"/>
              <a:t> adresinden SGK Ana Sayfasına gelip </a:t>
            </a:r>
            <a:r>
              <a:rPr lang="tr-TR" b="1" dirty="0" smtClean="0">
                <a:solidFill>
                  <a:srgbClr val="FF0000"/>
                </a:solidFill>
              </a:rPr>
              <a:t>«E-SGK» </a:t>
            </a:r>
            <a:r>
              <a:rPr lang="tr-TR" dirty="0" smtClean="0"/>
              <a:t>butonuna basılır.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/>
              <a:t>2</a:t>
            </a:r>
            <a:r>
              <a:rPr lang="tr-TR" b="1" dirty="0" smtClean="0"/>
              <a:t>. Adım </a:t>
            </a:r>
            <a:endParaRPr lang="tr-TR" b="1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69520" y="1387322"/>
            <a:ext cx="10066566" cy="4578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dirty="0" smtClean="0"/>
              <a:t>Sosyal Güvenlik Kurumu Uygulama </a:t>
            </a:r>
            <a:r>
              <a:rPr lang="tr-TR" dirty="0" err="1" smtClean="0"/>
              <a:t>Portalından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«İŞVEREN» </a:t>
            </a:r>
            <a:r>
              <a:rPr lang="tr-TR" dirty="0" smtClean="0"/>
              <a:t>modülü seçilir.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01" y="2149203"/>
            <a:ext cx="8988969" cy="4240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0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/>
              <a:t>2</a:t>
            </a:r>
            <a:r>
              <a:rPr lang="tr-TR" b="1" dirty="0" smtClean="0"/>
              <a:t>. Adım </a:t>
            </a:r>
            <a:endParaRPr lang="tr-TR" b="1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69520" y="1387322"/>
            <a:ext cx="10066566" cy="4578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«</a:t>
            </a:r>
            <a:r>
              <a:rPr lang="tr-TR" b="1" dirty="0" smtClean="0">
                <a:solidFill>
                  <a:srgbClr val="FF0000"/>
                </a:solidFill>
              </a:rPr>
              <a:t>4A </a:t>
            </a:r>
            <a:r>
              <a:rPr lang="tr-TR" b="1" dirty="0" smtClean="0">
                <a:solidFill>
                  <a:srgbClr val="FF0000"/>
                </a:solidFill>
              </a:rPr>
              <a:t>SİGORTALI İŞE GİRİŞ VE İŞTEN AYRILIŞ BİLDİRGESİ»  </a:t>
            </a:r>
            <a:r>
              <a:rPr lang="tr-TR" dirty="0" smtClean="0"/>
              <a:t>modülü seçilir.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01" y="2097722"/>
            <a:ext cx="9090569" cy="4041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66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/>
              <a:t>2</a:t>
            </a:r>
            <a:r>
              <a:rPr lang="tr-TR" b="1" dirty="0" smtClean="0"/>
              <a:t>. Adım </a:t>
            </a:r>
            <a:endParaRPr lang="tr-TR" b="1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69520" y="1387322"/>
            <a:ext cx="10066566" cy="4578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«</a:t>
            </a:r>
            <a:r>
              <a:rPr lang="tr-TR" b="1" dirty="0" smtClean="0">
                <a:solidFill>
                  <a:srgbClr val="FF0000"/>
                </a:solidFill>
              </a:rPr>
              <a:t>1- </a:t>
            </a:r>
            <a:r>
              <a:rPr lang="tr-TR" b="1" dirty="0" smtClean="0">
                <a:solidFill>
                  <a:srgbClr val="FF0000"/>
                </a:solidFill>
              </a:rPr>
              <a:t>Tekil Giriş»  </a:t>
            </a:r>
            <a:r>
              <a:rPr lang="tr-TR" sz="2100" dirty="0" smtClean="0"/>
              <a:t>seçilerek </a:t>
            </a:r>
            <a:r>
              <a:rPr lang="tr-TR" sz="2100" dirty="0"/>
              <a:t>uygulama programı açılır.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29" y="1845129"/>
            <a:ext cx="7881757" cy="4425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2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3. Adım </a:t>
            </a:r>
            <a:endParaRPr lang="tr-TR" b="1" dirty="0"/>
          </a:p>
        </p:txBody>
      </p:sp>
      <p:pic>
        <p:nvPicPr>
          <p:cNvPr id="4" name="Resi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79" y="2286000"/>
            <a:ext cx="6033407" cy="44740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61358" y="1405984"/>
            <a:ext cx="10148206" cy="798378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 smtClean="0"/>
              <a:t>SGK tarafından verilmiş olan kullanıcı adı, sistem şifresi ve işyeri şifresini ilgili yerlere girmek suretiyle sisteme giriş yapılır.</a:t>
            </a:r>
            <a:endParaRPr lang="tr-TR" b="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4. Adım </a:t>
            </a:r>
            <a:endParaRPr lang="tr-TR" b="1" dirty="0"/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2930979" y="1828799"/>
            <a:ext cx="6057898" cy="4955721"/>
          </a:xfrm>
          <a:prstGeom prst="rect">
            <a:avLst/>
          </a:prstGeom>
        </p:spPr>
      </p:pic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61358" y="1405984"/>
            <a:ext cx="10058399" cy="422815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 smtClean="0">
                <a:solidFill>
                  <a:srgbClr val="FF0000"/>
                </a:solidFill>
              </a:rPr>
              <a:t>Sigortalı İşe Giriş Bildirgesi </a:t>
            </a:r>
            <a:r>
              <a:rPr lang="tr-TR" b="0" dirty="0" smtClean="0"/>
              <a:t>linkine tıklayarak işlemlere başlıyoruz.</a:t>
            </a:r>
            <a:endParaRPr lang="tr-TR" b="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971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7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ctrTitle"/>
          </p:nvPr>
        </p:nvSpPr>
        <p:spPr>
          <a:xfrm>
            <a:off x="232229" y="2380342"/>
            <a:ext cx="6255657" cy="2131443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tr" b="1" dirty="0" smtClean="0"/>
              <a:t>ÖĞRENCİ SGK GİRİŞ VE ÇIKIŞ İŞLEMLERİ</a:t>
            </a:r>
            <a:endParaRPr lang="tr" b="1" dirty="0"/>
          </a:p>
        </p:txBody>
      </p:sp>
      <p:pic>
        <p:nvPicPr>
          <p:cNvPr id="4" name="Resim Yer Tutucusu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64" y="1785072"/>
            <a:ext cx="5542980" cy="3075535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/>
              <a:t>5</a:t>
            </a:r>
            <a:r>
              <a:rPr lang="tr-TR" b="1" dirty="0" smtClean="0"/>
              <a:t>. Adım </a:t>
            </a:r>
            <a:endParaRPr lang="tr-TR" b="1" dirty="0"/>
          </a:p>
        </p:txBody>
      </p:sp>
      <p:pic>
        <p:nvPicPr>
          <p:cNvPr id="4" name="Resim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76595" y="1877787"/>
            <a:ext cx="9953353" cy="4669952"/>
          </a:xfrm>
          <a:prstGeom prst="rect">
            <a:avLst/>
          </a:prstGeom>
        </p:spPr>
      </p:pic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61358" y="1405984"/>
            <a:ext cx="10115550" cy="398323"/>
          </a:xfrm>
        </p:spPr>
        <p:txBody>
          <a:bodyPr rtlCol="0">
            <a:normAutofit fontScale="92500"/>
          </a:bodyPr>
          <a:lstStyle/>
          <a:p>
            <a:pPr algn="just"/>
            <a:r>
              <a:rPr lang="tr-TR" b="0" dirty="0" smtClean="0"/>
              <a:t>İşe girişi yapılacak kişinin TC Kimlik Numarasını girerek </a:t>
            </a:r>
            <a:r>
              <a:rPr lang="tr-TR" b="0" dirty="0" smtClean="0">
                <a:solidFill>
                  <a:srgbClr val="FF0000"/>
                </a:solidFill>
              </a:rPr>
              <a:t>Bul</a:t>
            </a:r>
            <a:r>
              <a:rPr lang="tr-TR" b="0" dirty="0" smtClean="0"/>
              <a:t> butonuna basıyoruz.</a:t>
            </a:r>
            <a:endParaRPr lang="tr-TR" b="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6. Adım </a:t>
            </a:r>
            <a:endParaRPr lang="tr-TR" b="1" dirty="0"/>
          </a:p>
        </p:txBody>
      </p:sp>
      <p:pic>
        <p:nvPicPr>
          <p:cNvPr id="5" name="Resi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01" y="1868111"/>
            <a:ext cx="9946142" cy="46796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61358" y="1373328"/>
            <a:ext cx="10115550" cy="398323"/>
          </a:xfrm>
        </p:spPr>
        <p:txBody>
          <a:bodyPr rtlCol="0">
            <a:normAutofit fontScale="62500" lnSpcReduction="20000"/>
          </a:bodyPr>
          <a:lstStyle/>
          <a:p>
            <a:pPr algn="just"/>
            <a:r>
              <a:rPr lang="tr-TR" b="0" dirty="0"/>
              <a:t>G</a:t>
            </a:r>
            <a:r>
              <a:rPr lang="tr-TR" b="0" dirty="0" smtClean="0"/>
              <a:t>irişi yapılacak kişinin bilgileri kontrol edilir doğru ise </a:t>
            </a:r>
            <a:r>
              <a:rPr lang="tr-TR" b="0" dirty="0" smtClean="0">
                <a:solidFill>
                  <a:srgbClr val="FF0000"/>
                </a:solidFill>
              </a:rPr>
              <a:t>İşe Giriş Bildirgesi</a:t>
            </a:r>
            <a:r>
              <a:rPr lang="tr-TR" b="0" dirty="0" smtClean="0"/>
              <a:t> butonuna basarak işleme devam ediyoruz.</a:t>
            </a:r>
            <a:endParaRPr lang="tr-TR" b="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1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/>
              <a:t>7</a:t>
            </a:r>
            <a:r>
              <a:rPr lang="tr-TR" b="1" dirty="0" smtClean="0"/>
              <a:t>. Adım </a:t>
            </a:r>
            <a:endParaRPr lang="tr-TR" b="1" dirty="0"/>
          </a:p>
        </p:txBody>
      </p:sp>
      <p:pic>
        <p:nvPicPr>
          <p:cNvPr id="4" name="Resi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89" y="1820635"/>
            <a:ext cx="8014290" cy="49148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61358" y="1405984"/>
            <a:ext cx="10115550" cy="398323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tr-TR" b="0" dirty="0" smtClean="0"/>
              <a:t>İstenen bilgileri doldurup İleri butonuna basıyoruz.</a:t>
            </a:r>
            <a:endParaRPr lang="tr-TR" b="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429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3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b="1" dirty="0" smtClean="0"/>
              <a:t>Doldurulması Gerekli Alanlar</a:t>
            </a:r>
            <a:endParaRPr lang="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372696"/>
              </p:ext>
            </p:extLst>
          </p:nvPr>
        </p:nvGraphicFramePr>
        <p:xfrm>
          <a:off x="1045027" y="1504269"/>
          <a:ext cx="10682516" cy="488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004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b="1" dirty="0" smtClean="0"/>
              <a:t>İşe Giriş Tarihi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algn="just"/>
            <a:r>
              <a:rPr lang="tr-TR" dirty="0"/>
              <a:t>İşverenler, 4 üncü maddenin birinci fıkrasının (a) bendi kapsamında sigortalı sayılan kişileri, 7 </a:t>
            </a:r>
            <a:r>
              <a:rPr lang="tr-TR" dirty="0" err="1"/>
              <a:t>nci</a:t>
            </a:r>
            <a:r>
              <a:rPr lang="tr-TR" dirty="0"/>
              <a:t> maddenin birinci fıkrasının (a) bendinde belirtilen </a:t>
            </a:r>
            <a:r>
              <a:rPr lang="tr-TR" dirty="0">
                <a:solidFill>
                  <a:srgbClr val="FF0000"/>
                </a:solidFill>
              </a:rPr>
              <a:t>sigortalılık başlangıç tarihinden önce</a:t>
            </a:r>
            <a:r>
              <a:rPr lang="tr-TR" dirty="0"/>
              <a:t>, sigortalı işe giriş bildirgesi ile Kuruma bildirmekle yükümlüdür.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63" y="1599448"/>
            <a:ext cx="4923065" cy="343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b="1" dirty="0" smtClean="0"/>
              <a:t>Sigortalı </a:t>
            </a:r>
            <a:r>
              <a:rPr lang="tr-TR" b="1" dirty="0" smtClean="0"/>
              <a:t>Kolu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4977493" cy="4931229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tr-TR" dirty="0" smtClean="0"/>
              <a:t>İşletmede Mesleki Eğitim görecek olan öğrenciler için </a:t>
            </a:r>
            <a:r>
              <a:rPr lang="tr-TR" dirty="0" smtClean="0">
                <a:solidFill>
                  <a:srgbClr val="FF0000"/>
                </a:solidFill>
              </a:rPr>
              <a:t>7 </a:t>
            </a:r>
            <a:r>
              <a:rPr lang="tr-TR" dirty="0"/>
              <a:t>kodu</a:t>
            </a:r>
            <a:r>
              <a:rPr lang="tr-TR" dirty="0" smtClean="0"/>
              <a:t>;</a:t>
            </a:r>
          </a:p>
          <a:p>
            <a:pPr algn="just"/>
            <a:r>
              <a:rPr lang="tr-TR" dirty="0" smtClean="0"/>
              <a:t>Kısmi zamanlı statüde çalışacak olan </a:t>
            </a:r>
            <a:r>
              <a:rPr lang="tr-TR" dirty="0"/>
              <a:t>öğrenciler için </a:t>
            </a:r>
            <a:r>
              <a:rPr lang="tr-TR" dirty="0" smtClean="0">
                <a:solidFill>
                  <a:srgbClr val="FF0000"/>
                </a:solidFill>
              </a:rPr>
              <a:t>18 </a:t>
            </a:r>
            <a:r>
              <a:rPr lang="tr-TR" dirty="0"/>
              <a:t>kodu</a:t>
            </a:r>
            <a:r>
              <a:rPr lang="tr-TR" dirty="0" smtClean="0"/>
              <a:t>;</a:t>
            </a:r>
          </a:p>
          <a:p>
            <a:pPr algn="just"/>
            <a:r>
              <a:rPr lang="tr-TR" dirty="0" smtClean="0"/>
              <a:t>Staj yapacak olan öğrenciler için </a:t>
            </a:r>
            <a:r>
              <a:rPr lang="tr-TR" dirty="0" smtClean="0">
                <a:solidFill>
                  <a:srgbClr val="FF0000"/>
                </a:solidFill>
              </a:rPr>
              <a:t>19 </a:t>
            </a:r>
            <a:r>
              <a:rPr lang="tr-TR" dirty="0"/>
              <a:t>kodu</a:t>
            </a:r>
            <a:r>
              <a:rPr lang="tr-TR" dirty="0" smtClean="0"/>
              <a:t>;</a:t>
            </a:r>
          </a:p>
          <a:p>
            <a:pPr algn="just"/>
            <a:r>
              <a:rPr lang="tr-TR" dirty="0" err="1" smtClean="0"/>
              <a:t>İntörn</a:t>
            </a:r>
            <a:r>
              <a:rPr lang="tr-TR" dirty="0" smtClean="0"/>
              <a:t> öğrenciler için </a:t>
            </a:r>
            <a:r>
              <a:rPr lang="tr-TR" dirty="0" smtClean="0">
                <a:solidFill>
                  <a:srgbClr val="FF0000"/>
                </a:solidFill>
              </a:rPr>
              <a:t>24 </a:t>
            </a:r>
            <a:r>
              <a:rPr lang="tr-TR" dirty="0"/>
              <a:t>kodu</a:t>
            </a:r>
            <a:r>
              <a:rPr lang="tr-TR" dirty="0" smtClean="0"/>
              <a:t>;</a:t>
            </a:r>
          </a:p>
          <a:p>
            <a:pPr algn="just"/>
            <a:r>
              <a:rPr lang="tr-TR" dirty="0" err="1" smtClean="0"/>
              <a:t>Bursiyer</a:t>
            </a:r>
            <a:r>
              <a:rPr lang="tr-TR" dirty="0" smtClean="0"/>
              <a:t> öğrenciler için </a:t>
            </a:r>
            <a:r>
              <a:rPr lang="tr-TR" dirty="0" smtClean="0">
                <a:solidFill>
                  <a:srgbClr val="FF0000"/>
                </a:solidFill>
              </a:rPr>
              <a:t>32 </a:t>
            </a:r>
            <a:r>
              <a:rPr lang="tr-TR" dirty="0"/>
              <a:t>kodu</a:t>
            </a:r>
            <a:r>
              <a:rPr lang="tr-TR" dirty="0" smtClean="0"/>
              <a:t>;</a:t>
            </a:r>
          </a:p>
          <a:p>
            <a:pPr algn="just"/>
            <a:r>
              <a:rPr lang="tr-TR" dirty="0" err="1" smtClean="0"/>
              <a:t>İşkur</a:t>
            </a:r>
            <a:r>
              <a:rPr lang="tr-TR" dirty="0" smtClean="0"/>
              <a:t> Gençlik Programı kapsamındakiler için </a:t>
            </a:r>
            <a:r>
              <a:rPr lang="tr-TR" dirty="0" smtClean="0">
                <a:solidFill>
                  <a:srgbClr val="FF0000"/>
                </a:solidFill>
              </a:rPr>
              <a:t>41 </a:t>
            </a:r>
            <a:r>
              <a:rPr lang="tr-TR" dirty="0" smtClean="0"/>
              <a:t>kodu;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Not: </a:t>
            </a:r>
            <a:r>
              <a:rPr lang="tr-TR" dirty="0" smtClean="0"/>
              <a:t>Genel Sağlık Sigortası olan ve olmayan öğrenciler için ayrım yapılmayacaktır.</a:t>
            </a:r>
            <a:endParaRPr lang="tr-TR" dirty="0"/>
          </a:p>
          <a:p>
            <a:pPr algn="just"/>
            <a:endParaRPr lang="tr-TR" dirty="0"/>
          </a:p>
          <a:p>
            <a:pPr algn="just"/>
            <a:endParaRPr lang="tr-TR" dirty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  <p:graphicFrame>
        <p:nvGraphicFramePr>
          <p:cNvPr id="5" name="İçerik Yer Tutucusu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309003"/>
              </p:ext>
            </p:extLst>
          </p:nvPr>
        </p:nvGraphicFramePr>
        <p:xfrm>
          <a:off x="6417129" y="1526721"/>
          <a:ext cx="4648199" cy="383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210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Sigortalı Kodu</a:t>
                      </a:r>
                      <a:endParaRPr lang="tr-T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Açıklama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933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7</a:t>
                      </a:r>
                      <a:endParaRPr lang="tr-T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Çırak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145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18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YÖK ve</a:t>
                      </a:r>
                      <a:r>
                        <a:rPr lang="tr-TR" baseline="0" noProof="0" dirty="0" smtClean="0">
                          <a:latin typeface="Arial" panose="020B0604020202020204" pitchFamily="34" charset="0"/>
                        </a:rPr>
                        <a:t> ÖSYM Kısmi İstihdam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293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19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Stajyer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293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24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noProof="0" dirty="0" err="1" smtClean="0">
                          <a:latin typeface="Arial" panose="020B0604020202020204" pitchFamily="34" charset="0"/>
                        </a:rPr>
                        <a:t>İntörn</a:t>
                      </a:r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 Öğrenci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293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32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noProof="0" dirty="0" err="1" smtClean="0">
                          <a:latin typeface="Arial" panose="020B0604020202020204" pitchFamily="34" charset="0"/>
                        </a:rPr>
                        <a:t>Bursiyer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293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41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İşgücü Uyum</a:t>
                      </a:r>
                      <a:r>
                        <a:rPr lang="tr-TR" baseline="0" noProof="0" dirty="0" smtClean="0">
                          <a:latin typeface="Arial" panose="020B0604020202020204" pitchFamily="34" charset="0"/>
                        </a:rPr>
                        <a:t> Programı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Engellilik Kodu-Eski Hükümlü-Öğrenim Durumu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899" y="1600201"/>
            <a:ext cx="5010151" cy="895350"/>
          </a:xfrm>
        </p:spPr>
        <p:txBody>
          <a:bodyPr rtlCol="0">
            <a:normAutofit/>
          </a:bodyPr>
          <a:lstStyle/>
          <a:p>
            <a:pPr algn="just"/>
            <a:r>
              <a:rPr lang="tr-TR" dirty="0" smtClean="0"/>
              <a:t>Engellilik Kodu olarak </a:t>
            </a:r>
            <a:r>
              <a:rPr lang="tr-TR" dirty="0" smtClean="0">
                <a:solidFill>
                  <a:srgbClr val="FF0000"/>
                </a:solidFill>
              </a:rPr>
              <a:t>Evet/Hayır </a:t>
            </a:r>
            <a:r>
              <a:rPr lang="tr-TR" dirty="0" smtClean="0"/>
              <a:t>seçeneğinden uygun olanı seçilecektir.</a:t>
            </a:r>
          </a:p>
          <a:p>
            <a:pPr algn="just"/>
            <a:endParaRPr lang="tr-TR" dirty="0"/>
          </a:p>
        </p:txBody>
      </p:sp>
      <p:graphicFrame>
        <p:nvGraphicFramePr>
          <p:cNvPr id="5" name="İçerik Yer Tutucusu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7333550"/>
              </p:ext>
            </p:extLst>
          </p:nvPr>
        </p:nvGraphicFramePr>
        <p:xfrm>
          <a:off x="7470322" y="1490795"/>
          <a:ext cx="3020786" cy="1472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0947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Kodlar</a:t>
                      </a:r>
                      <a:endParaRPr lang="tr-T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947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Hayır</a:t>
                      </a:r>
                      <a:r>
                        <a:rPr lang="tr-TR" baseline="0" noProof="0" dirty="0" smtClean="0">
                          <a:latin typeface="Arial" panose="020B0604020202020204" pitchFamily="34" charset="0"/>
                        </a:rPr>
                        <a:t> 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947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Evet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İçerik Yer Tutucusu 2"/>
          <p:cNvSpPr txBox="1">
            <a:spLocks/>
          </p:cNvSpPr>
          <p:nvPr/>
        </p:nvSpPr>
        <p:spPr>
          <a:xfrm>
            <a:off x="1110343" y="3838576"/>
            <a:ext cx="5010151" cy="12001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dirty="0" smtClean="0"/>
              <a:t>Öğrenim Durumu olarak uygun olan seçenek seçilecektir.</a:t>
            </a:r>
          </a:p>
          <a:p>
            <a:pPr algn="just"/>
            <a:endParaRPr lang="tr-TR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102182" y="2495551"/>
            <a:ext cx="5010151" cy="12001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dirty="0" smtClean="0"/>
              <a:t>Eski Hükümlü kodu </a:t>
            </a:r>
            <a:r>
              <a:rPr lang="tr-TR" dirty="0"/>
              <a:t>olarak </a:t>
            </a:r>
            <a:r>
              <a:rPr lang="tr-TR" dirty="0" smtClean="0">
                <a:solidFill>
                  <a:srgbClr val="FF0000"/>
                </a:solidFill>
              </a:rPr>
              <a:t>Evet/Hayır </a:t>
            </a:r>
            <a:r>
              <a:rPr lang="tr-TR" dirty="0" smtClean="0"/>
              <a:t>seçeneğinden uygun olanı seçilecektir.</a:t>
            </a:r>
          </a:p>
          <a:p>
            <a:pPr algn="just"/>
            <a:endParaRPr lang="tr-TR" dirty="0"/>
          </a:p>
        </p:txBody>
      </p:sp>
      <p:graphicFrame>
        <p:nvGraphicFramePr>
          <p:cNvPr id="8" name="İçerik Yer Tutucusu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664611"/>
              </p:ext>
            </p:extLst>
          </p:nvPr>
        </p:nvGraphicFramePr>
        <p:xfrm>
          <a:off x="7483928" y="3095628"/>
          <a:ext cx="2982686" cy="2994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366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Kodlar</a:t>
                      </a:r>
                      <a:endParaRPr lang="tr-T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366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Okur yazar değil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366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İlkokul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366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Ortaoku</a:t>
                      </a:r>
                      <a:r>
                        <a:rPr lang="tr-TR" baseline="0" noProof="0" dirty="0" smtClean="0">
                          <a:latin typeface="Arial" panose="020B0604020202020204" pitchFamily="34" charset="0"/>
                        </a:rPr>
                        <a:t>l yada İÖO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366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Lise veya</a:t>
                      </a:r>
                      <a:r>
                        <a:rPr lang="tr-TR" baseline="0" noProof="0" dirty="0" smtClean="0">
                          <a:latin typeface="Arial" panose="020B0604020202020204" pitchFamily="34" charset="0"/>
                        </a:rPr>
                        <a:t> dengi o.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366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Yüksek</a:t>
                      </a:r>
                      <a:r>
                        <a:rPr lang="tr-TR" baseline="0" noProof="0" dirty="0" smtClean="0">
                          <a:latin typeface="Arial" panose="020B0604020202020204" pitchFamily="34" charset="0"/>
                        </a:rPr>
                        <a:t> o veya fakülte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366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Yüksek Lisans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366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Doktora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9" name="Düz Ok Bağlayıcısı 8"/>
          <p:cNvCxnSpPr/>
          <p:nvPr/>
        </p:nvCxnSpPr>
        <p:spPr>
          <a:xfrm flipV="1">
            <a:off x="6376307" y="1983921"/>
            <a:ext cx="898072" cy="8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V="1">
            <a:off x="6417129" y="2724150"/>
            <a:ext cx="898072" cy="8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V="1">
            <a:off x="6376307" y="4544785"/>
            <a:ext cx="898072" cy="8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Kısmi Süreli Çalışma-Sigortalı Meslek Adı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5189765" cy="1820635"/>
          </a:xfrm>
        </p:spPr>
        <p:txBody>
          <a:bodyPr rtlCol="0">
            <a:normAutofit/>
          </a:bodyPr>
          <a:lstStyle/>
          <a:p>
            <a:pPr algn="just"/>
            <a:r>
              <a:rPr lang="tr-TR" dirty="0" smtClean="0"/>
              <a:t>4857 sayılı Kanunun 13 ve 14 üncü maddesine göre kısmi süreli veya çağrı üzerine yada ev hizmetlerinde 30 günden az çalışıyor mu? seçeneği </a:t>
            </a:r>
            <a:r>
              <a:rPr lang="tr-TR" dirty="0" smtClean="0">
                <a:solidFill>
                  <a:srgbClr val="FF0000"/>
                </a:solidFill>
              </a:rPr>
              <a:t>Hayır </a:t>
            </a:r>
            <a:r>
              <a:rPr lang="tr-TR" dirty="0" smtClean="0"/>
              <a:t>olarak işaretlenecek.</a:t>
            </a:r>
          </a:p>
          <a:p>
            <a:pPr algn="just"/>
            <a:endParaRPr lang="tr-TR" dirty="0"/>
          </a:p>
        </p:txBody>
      </p:sp>
      <p:graphicFrame>
        <p:nvGraphicFramePr>
          <p:cNvPr id="5" name="İçerik Yer Tutucusu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6846906"/>
              </p:ext>
            </p:extLst>
          </p:nvPr>
        </p:nvGraphicFramePr>
        <p:xfrm>
          <a:off x="7470322" y="1490795"/>
          <a:ext cx="3020786" cy="1472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0947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Kodlar</a:t>
                      </a:r>
                      <a:endParaRPr lang="tr-T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947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Hayır</a:t>
                      </a:r>
                      <a:r>
                        <a:rPr lang="tr-TR" baseline="0" noProof="0" dirty="0" smtClean="0">
                          <a:latin typeface="Arial" panose="020B0604020202020204" pitchFamily="34" charset="0"/>
                        </a:rPr>
                        <a:t> 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947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Evet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İçerik Yer Tutucusu 2"/>
          <p:cNvSpPr txBox="1">
            <a:spLocks/>
          </p:cNvSpPr>
          <p:nvPr/>
        </p:nvSpPr>
        <p:spPr>
          <a:xfrm>
            <a:off x="1110343" y="3301558"/>
            <a:ext cx="10144126" cy="120015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dirty="0" smtClean="0"/>
              <a:t>Sigortalı Meslek adı olarak açılır listeden uygun olan </a:t>
            </a:r>
            <a:r>
              <a:rPr lang="tr-TR" dirty="0" smtClean="0"/>
              <a:t>seçilecektir.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    Stajyer (Öğrenci) 9901.02</a:t>
            </a:r>
          </a:p>
          <a:p>
            <a:pPr marL="0" indent="0" algn="just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Diğer Kursiyer  9901.04</a:t>
            </a:r>
            <a:endParaRPr lang="tr-TR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 flipV="1">
            <a:off x="6376307" y="1983921"/>
            <a:ext cx="898072" cy="8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19" y="4746171"/>
            <a:ext cx="10267950" cy="150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4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Çalışma ve Sos. Güvenlik Bakanlığı İş Kolu </a:t>
            </a:r>
            <a:br>
              <a:rPr lang="tr-TR" b="1" dirty="0" smtClean="0"/>
            </a:br>
            <a:r>
              <a:rPr lang="tr-TR" b="1" dirty="0" smtClean="0"/>
              <a:t>Sigortalının Görev Kodu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9915526" cy="771525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Çalışma ve Sos. Güvenlik Bakanlığı İşkolu için açılır listeden </a:t>
            </a:r>
            <a:r>
              <a:rPr lang="tr-TR" dirty="0" smtClean="0">
                <a:solidFill>
                  <a:srgbClr val="FF0000"/>
                </a:solidFill>
              </a:rPr>
              <a:t>10- Ticaret, Büro, Eğitim ve Güzel Sanatlar </a:t>
            </a:r>
            <a:r>
              <a:rPr lang="tr-TR" dirty="0" smtClean="0"/>
              <a:t> seçeneği seçilir.</a:t>
            </a:r>
            <a:endParaRPr lang="tr-TR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110343" y="3952876"/>
            <a:ext cx="10144126" cy="8858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tr-TR" dirty="0" smtClean="0"/>
              <a:t>6356 SK gereğince belirlenen sigortalının görev kodu için açılır listeden </a:t>
            </a:r>
            <a:r>
              <a:rPr lang="tr-TR" dirty="0" smtClean="0">
                <a:solidFill>
                  <a:srgbClr val="FF0000"/>
                </a:solidFill>
              </a:rPr>
              <a:t>05- Çıraklar ve Stajyer Öğrenciler veya Diğer </a:t>
            </a:r>
            <a:r>
              <a:rPr lang="tr-TR" dirty="0" smtClean="0"/>
              <a:t>seçeneği seçilir.</a:t>
            </a:r>
            <a:r>
              <a:rPr lang="tr-TR" dirty="0" smtClean="0">
                <a:solidFill>
                  <a:srgbClr val="FF0000"/>
                </a:solidFill>
              </a:rPr>
              <a:t>  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2362199"/>
            <a:ext cx="1025556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4" y="4997731"/>
            <a:ext cx="10255568" cy="81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İşe Giriş Bildirgesi Bilgilerinin Doldurulmuş Şekli</a:t>
            </a:r>
            <a:endParaRPr lang="tr" b="1" dirty="0"/>
          </a:p>
        </p:txBody>
      </p:sp>
      <p:pic>
        <p:nvPicPr>
          <p:cNvPr id="13" name="Resim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67" y="1516243"/>
            <a:ext cx="8610283" cy="48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4943"/>
            <a:ext cx="12191999" cy="46540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1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b="1" dirty="0" smtClean="0"/>
              <a:t>Sunum İçeriği</a:t>
            </a:r>
            <a:endParaRPr lang="tr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04900" y="1583872"/>
            <a:ext cx="6428014" cy="3510642"/>
          </a:xfrm>
        </p:spPr>
        <p:txBody>
          <a:bodyPr rtlCol="0">
            <a:normAutofit/>
          </a:bodyPr>
          <a:lstStyle/>
          <a:p>
            <a:pPr rtl="0"/>
            <a:r>
              <a:rPr lang="tr-TR" sz="2800" dirty="0" smtClean="0"/>
              <a:t>Genel</a:t>
            </a:r>
            <a:r>
              <a:rPr lang="tr" sz="2800" dirty="0" smtClean="0"/>
              <a:t> Bilgilendirme</a:t>
            </a:r>
          </a:p>
          <a:p>
            <a:pPr rtl="0"/>
            <a:endParaRPr lang="tr" sz="2800" dirty="0" smtClean="0"/>
          </a:p>
          <a:p>
            <a:pPr rtl="0"/>
            <a:r>
              <a:rPr lang="tr" sz="2800" dirty="0" smtClean="0"/>
              <a:t>İşe Giriş İşlemlerinin Yapılması </a:t>
            </a:r>
          </a:p>
          <a:p>
            <a:pPr rtl="0"/>
            <a:endParaRPr lang="tr" sz="2800" dirty="0" smtClean="0"/>
          </a:p>
          <a:p>
            <a:pPr rtl="0"/>
            <a:r>
              <a:rPr lang="tr" sz="2800" dirty="0" smtClean="0"/>
              <a:t>İşten Ayrılış İşlemlerinin Yapılması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82" y="2278742"/>
            <a:ext cx="3521230" cy="204636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191999" cy="4572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8. Adım </a:t>
            </a:r>
            <a:endParaRPr lang="tr" b="1" dirty="0"/>
          </a:p>
        </p:txBody>
      </p:sp>
      <p:pic>
        <p:nvPicPr>
          <p:cNvPr id="4" name="Resi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28" y="1889968"/>
            <a:ext cx="8907236" cy="47720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1061358" y="1405984"/>
            <a:ext cx="10115550" cy="398323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tr-TR" b="0" dirty="0" smtClean="0"/>
              <a:t>Giriş yapılan bilgiler doğru ise işe giriş bildirgesi onaylanır.</a:t>
            </a:r>
            <a:endParaRPr lang="tr-TR" b="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971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42" y="238560"/>
            <a:ext cx="9474654" cy="61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0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943" y="2947308"/>
            <a:ext cx="6760057" cy="248083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r-TR" dirty="0" smtClean="0"/>
              <a:t>SGK İŞE </a:t>
            </a:r>
            <a:r>
              <a:rPr lang="tr-TR" dirty="0" smtClean="0"/>
              <a:t>GİRİŞ BİLDİRGESİ DÜZENLENMESİ</a:t>
            </a:r>
            <a:br>
              <a:rPr lang="tr-TR" dirty="0" smtClean="0"/>
            </a:br>
            <a:r>
              <a:rPr lang="tr-TR" b="1" dirty="0" smtClean="0">
                <a:solidFill>
                  <a:srgbClr val="FF0000"/>
                </a:solidFill>
              </a:rPr>
              <a:t>(TOPLU GİRİŞ)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2.bp.blogspot.com/-MS5C4BTGcK4/WNkDX4AwIuI/AAAAAAAAABk/sFsSAPm9BQU37u6ugJD-9YF6L4_yfOZkwCLcB/s1600/e-bildi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69" y="3020787"/>
            <a:ext cx="5225596" cy="24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8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Modül Seçimi</a:t>
            </a:r>
            <a:endParaRPr lang="tr-TR" b="1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69520" y="1387322"/>
            <a:ext cx="10066566" cy="4578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«4/A SİGORTALI İŞE GİRİŞ VE İŞTEN AYRILIŞ BİLDİRGESİ»  </a:t>
            </a:r>
            <a:r>
              <a:rPr lang="tr-TR" dirty="0" smtClean="0"/>
              <a:t>modülü seçilir.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01" y="2097722"/>
            <a:ext cx="9090569" cy="4041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Giriş Aşaması Seçimi</a:t>
            </a:r>
            <a:endParaRPr lang="tr-TR" b="1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69520" y="1387322"/>
            <a:ext cx="10066566" cy="4578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«2. Toplu Giriş»  </a:t>
            </a:r>
            <a:r>
              <a:rPr lang="tr-TR" sz="2100" dirty="0" smtClean="0"/>
              <a:t>seçilerek </a:t>
            </a:r>
            <a:r>
              <a:rPr lang="tr-TR" sz="2100" dirty="0"/>
              <a:t>uygulama programı açılır.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29" y="1845129"/>
            <a:ext cx="8636500" cy="4439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85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Toplu Giriş Ekranı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5" y="1381492"/>
            <a:ext cx="10018939" cy="494933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 smtClean="0"/>
              <a:t>Karşımıza sisteme giriş yapılacak ana ekran gelir.</a:t>
            </a:r>
            <a:endParaRPr lang="tr-TR" b="0" dirty="0"/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86939" y="1971675"/>
            <a:ext cx="7118986" cy="464139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Yardımcı Dokümanları İndirme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09414" cy="618758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tr-TR" b="0" dirty="0" smtClean="0"/>
              <a:t>Yardımcı Dokümanlar sekmesinden Örnek İşe Giriş Excel’ e tıklayarak </a:t>
            </a:r>
            <a:r>
              <a:rPr lang="tr-TR" b="0" dirty="0" err="1" smtClean="0"/>
              <a:t>excel</a:t>
            </a:r>
            <a:r>
              <a:rPr lang="tr-TR" b="0" dirty="0" smtClean="0"/>
              <a:t> dosyasının bilgisayarımıza kaydediyoruz.</a:t>
            </a:r>
            <a:endParaRPr lang="tr-TR" b="0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84" y="2054951"/>
            <a:ext cx="7379380" cy="454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İşe Giriş Bildirgesi için XML Dosyasının Hazırlanması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09414" cy="618758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tr-TR" b="0" dirty="0" smtClean="0"/>
              <a:t>İşyeri bilgileri ve giriş yapılacak olan öğrenci bilgileri doldurularak </a:t>
            </a:r>
            <a:r>
              <a:rPr lang="tr-TR" b="0" dirty="0" err="1" smtClean="0"/>
              <a:t>xml</a:t>
            </a:r>
            <a:r>
              <a:rPr lang="tr-TR" b="0" dirty="0" smtClean="0"/>
              <a:t> dosyası oluşturulur.</a:t>
            </a:r>
            <a:endParaRPr lang="tr-TR" b="0" dirty="0"/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02178" y="2081893"/>
            <a:ext cx="9944101" cy="41719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İşe Giriş Bildirgesi için XML Dosyasının Hazırlanması</a:t>
            </a:r>
            <a:endParaRPr lang="tr-T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83" y="1466668"/>
            <a:ext cx="8635680" cy="459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4943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İşe Giriş Bildirgesi için XML Dosyasının Hazırlanması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58400" cy="798372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 smtClean="0"/>
              <a:t>İşyeri bilgileri ve giriş yapılacak olan öğrenci bilgileri girildikten sonra dosya kaydetme yeri seçilip </a:t>
            </a:r>
            <a:r>
              <a:rPr lang="tr-TR" b="0" dirty="0" smtClean="0">
                <a:solidFill>
                  <a:srgbClr val="FF0000"/>
                </a:solidFill>
              </a:rPr>
              <a:t>XML Dosya Hazırla </a:t>
            </a:r>
            <a:r>
              <a:rPr lang="tr-TR" b="0" dirty="0" smtClean="0"/>
              <a:t>butonuna basılır. </a:t>
            </a:r>
            <a:endParaRPr lang="tr-TR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5" y="2357222"/>
            <a:ext cx="11777523" cy="355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824837" y="2988129"/>
            <a:ext cx="6588578" cy="1779814"/>
          </a:xfrm>
        </p:spPr>
        <p:txBody>
          <a:bodyPr rtlCol="0"/>
          <a:lstStyle/>
          <a:p>
            <a:pPr rtl="0"/>
            <a:r>
              <a:rPr lang="tr-TR" dirty="0" smtClean="0"/>
              <a:t>GENEL BİLGİLER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19" y="2606716"/>
            <a:ext cx="2706930" cy="30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İşe Giriş Bildirgesi için XML Dosyasının Hazırlanması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58400" cy="798372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 smtClean="0"/>
              <a:t>Hazırlamış olduğumuz </a:t>
            </a:r>
            <a:r>
              <a:rPr lang="tr-TR" b="0" dirty="0" err="1" smtClean="0"/>
              <a:t>xml</a:t>
            </a:r>
            <a:r>
              <a:rPr lang="tr-TR" b="0" dirty="0" smtClean="0"/>
              <a:t> dosyası, kaydettiğimiz klasörün altında gözükmektedir. </a:t>
            </a:r>
            <a:endParaRPr lang="tr-TR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04" y="2341788"/>
            <a:ext cx="6453868" cy="426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5. Adım 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33907" cy="694958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tr-TR" b="0" dirty="0"/>
              <a:t>SGK tarafından verilmiş olan kullanıcı adı, sistem şifresi ve işyeri şifresini ilgili yerlere girmek suretiyle sisteme giriş yapılır.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2" y="2076450"/>
            <a:ext cx="6242958" cy="45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9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6. Adım 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33907" cy="694958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 smtClean="0"/>
              <a:t>Toplu giriş işlemi yapabileceğimiz sayfa ekrana gelir.</a:t>
            </a:r>
            <a:endParaRPr lang="tr-TR" b="0" dirty="0"/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1354182" y="2358616"/>
            <a:ext cx="9904367" cy="325024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Toplu Giriş Sistemi Tanıtımı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33907" cy="694958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tr-TR" b="0" dirty="0" smtClean="0"/>
              <a:t>Talep İşlemleri – Talep Yükleme sekmesinden işe giriş ve çıkış taleplerinin yüklenmesi işlemleri yapılır.</a:t>
            </a:r>
            <a:endParaRPr lang="tr-TR" b="0" dirty="0"/>
          </a:p>
        </p:txBody>
      </p:sp>
      <p:pic>
        <p:nvPicPr>
          <p:cNvPr id="5" name="Resi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77" y="2297203"/>
            <a:ext cx="9643430" cy="390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Toplu Giriş Sistemi Tanıtımı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33907" cy="694958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tr-TR" b="0" dirty="0" smtClean="0"/>
              <a:t>Talep İşlemleri – Talep Görüntüleme sekmesinden işe giriş ve çıkış taleplerinin görüntülenmesi ve onaylanması işlemleri yapılır.</a:t>
            </a:r>
            <a:endParaRPr lang="tr-TR" b="0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" y="2219960"/>
            <a:ext cx="9953671" cy="373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b="1" dirty="0"/>
              <a:t>Toplu Giriş Sistemi Tanıtımı</a:t>
            </a:r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33907" cy="694958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tr-TR" b="0" dirty="0" smtClean="0"/>
              <a:t>Talep İşlemleri – Talep Silme sekmesinden işe giriş ve çıkış taleplerinin silinmesi işlemleri yapılır.</a:t>
            </a:r>
            <a:endParaRPr lang="tr-TR" b="0" dirty="0"/>
          </a:p>
        </p:txBody>
      </p:sp>
      <p:pic>
        <p:nvPicPr>
          <p:cNvPr id="5" name="Resi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1" y="2258014"/>
            <a:ext cx="10002658" cy="36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XML </a:t>
            </a:r>
            <a:r>
              <a:rPr lang="tr-TR" b="1" dirty="0" smtClean="0"/>
              <a:t>Dosyasının Sisteme </a:t>
            </a:r>
            <a:r>
              <a:rPr lang="tr-TR" b="1" dirty="0" smtClean="0"/>
              <a:t>Yüklenmesi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33907" cy="694958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tr-TR" b="0" dirty="0" smtClean="0"/>
              <a:t>Talep İşlemleri – Talep Yükleme – İşe Giriş Talebi Yükleme sekmesine tıklanır.</a:t>
            </a:r>
            <a:endParaRPr lang="tr-TR" b="0" dirty="0"/>
          </a:p>
        </p:txBody>
      </p:sp>
      <p:pic>
        <p:nvPicPr>
          <p:cNvPr id="5" name="Resi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6" y="2050458"/>
            <a:ext cx="10070695" cy="417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5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XML </a:t>
            </a:r>
            <a:r>
              <a:rPr lang="tr-TR" b="1" dirty="0" smtClean="0"/>
              <a:t>Dosyasının Sisteme </a:t>
            </a:r>
            <a:r>
              <a:rPr lang="tr-TR" b="1" dirty="0" smtClean="0"/>
              <a:t>Yüklenmesi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33907" cy="694958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tr-TR" dirty="0" smtClean="0">
                <a:solidFill>
                  <a:srgbClr val="FF0000"/>
                </a:solidFill>
              </a:rPr>
              <a:t>«Toplu </a:t>
            </a:r>
            <a:r>
              <a:rPr lang="tr-TR" dirty="0" smtClean="0">
                <a:solidFill>
                  <a:srgbClr val="FF0000"/>
                </a:solidFill>
              </a:rPr>
              <a:t>İşe Giriş için XML Dosya </a:t>
            </a:r>
            <a:r>
              <a:rPr lang="tr-TR" dirty="0" smtClean="0">
                <a:solidFill>
                  <a:srgbClr val="FF0000"/>
                </a:solidFill>
              </a:rPr>
              <a:t>Seç» </a:t>
            </a:r>
            <a:r>
              <a:rPr lang="tr-TR" b="0" dirty="0" smtClean="0"/>
              <a:t>linkine tıklayarak yüklemek istediğimiz dosyanın seçileceği ekrana gidilir.</a:t>
            </a:r>
            <a:endParaRPr lang="tr-TR" b="0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74" y="2401479"/>
            <a:ext cx="9676312" cy="368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5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XML </a:t>
            </a:r>
            <a:r>
              <a:rPr lang="tr-TR" b="1" dirty="0" smtClean="0"/>
              <a:t>Dosyasının Sisteme </a:t>
            </a:r>
            <a:r>
              <a:rPr lang="tr-TR" b="1" dirty="0" smtClean="0"/>
              <a:t>Yüklenmesi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42071" cy="610594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 smtClean="0"/>
              <a:t>Yüklemek istediğimiz dosya seçilerek sisteme yüklenmesi sağlanır.</a:t>
            </a:r>
            <a:endParaRPr lang="tr-TR" b="0" dirty="0"/>
          </a:p>
        </p:txBody>
      </p:sp>
      <p:pic>
        <p:nvPicPr>
          <p:cNvPr id="5" name="Resi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21" y="2003243"/>
            <a:ext cx="8173858" cy="4430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XML </a:t>
            </a:r>
            <a:r>
              <a:rPr lang="tr-TR" b="1" dirty="0" smtClean="0"/>
              <a:t>Dosyasının Sisteme </a:t>
            </a:r>
            <a:r>
              <a:rPr lang="tr-TR" b="1" dirty="0" smtClean="0"/>
              <a:t>Yüklenmesi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42071" cy="610594"/>
          </a:xfrm>
        </p:spPr>
        <p:txBody>
          <a:bodyPr rtlCol="0">
            <a:normAutofit fontScale="92500"/>
          </a:bodyPr>
          <a:lstStyle/>
          <a:p>
            <a:pPr algn="just"/>
            <a:r>
              <a:rPr lang="tr-TR" b="0" dirty="0" smtClean="0"/>
              <a:t>Dosya adının doğruluğunu kontrol ettikten sonra Dosya Yükle butonuna basılır.</a:t>
            </a:r>
            <a:endParaRPr lang="tr-TR" b="0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64" y="2163536"/>
            <a:ext cx="9878786" cy="38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8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2200"/>
          </a:xfrm>
        </p:spPr>
        <p:txBody>
          <a:bodyPr rtlCol="0"/>
          <a:lstStyle/>
          <a:p>
            <a:pPr rtl="0"/>
            <a:r>
              <a:rPr lang="tr" b="1" dirty="0" smtClean="0"/>
              <a:t>Üniversitemizde 5510 sayılı Kanunun 4/1-a Kapsamında </a:t>
            </a:r>
            <a:r>
              <a:rPr lang="tr" b="1" dirty="0" smtClean="0"/>
              <a:t>Çalışanlar Kimlerdir?</a:t>
            </a:r>
            <a:endParaRPr lang="tr" b="1" dirty="0"/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tr-TR" dirty="0"/>
          </a:p>
          <a:p>
            <a:endParaRPr lang="tr-TR" dirty="0"/>
          </a:p>
        </p:txBody>
      </p:sp>
      <p:graphicFrame>
        <p:nvGraphicFramePr>
          <p:cNvPr id="1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379379"/>
              </p:ext>
            </p:extLst>
          </p:nvPr>
        </p:nvGraphicFramePr>
        <p:xfrm>
          <a:off x="1088136" y="1227455"/>
          <a:ext cx="9994392" cy="507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XML </a:t>
            </a:r>
            <a:r>
              <a:rPr lang="tr-TR" b="1" dirty="0" smtClean="0"/>
              <a:t>Dosyasının Sisteme </a:t>
            </a:r>
            <a:r>
              <a:rPr lang="tr-TR" b="1" dirty="0" smtClean="0"/>
              <a:t>Yüklenmesi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91056" cy="826132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/>
              <a:t>Hatalı veri bulunmaması durumunda taleplerin yüklendiğine dair mesaj gelecektir</a:t>
            </a:r>
            <a:r>
              <a:rPr lang="tr-TR" b="0" dirty="0" smtClean="0"/>
              <a:t>. Talepleri görüntüle butonuna basarak işleme devam edebiliriz.</a:t>
            </a:r>
            <a:endParaRPr lang="tr-TR" b="0" dirty="0"/>
          </a:p>
        </p:txBody>
      </p:sp>
      <p:pic>
        <p:nvPicPr>
          <p:cNvPr id="5" name="Resi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69" y="2571206"/>
            <a:ext cx="9948273" cy="360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İşe </a:t>
            </a:r>
            <a:r>
              <a:rPr lang="tr-TR" b="1" dirty="0" smtClean="0"/>
              <a:t>Girişlerin </a:t>
            </a:r>
            <a:r>
              <a:rPr lang="tr-TR" b="1" dirty="0" smtClean="0"/>
              <a:t>Onaylanması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7" y="1381492"/>
            <a:ext cx="10007896" cy="781958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 smtClean="0"/>
              <a:t>Bilgileri kontrol ettikten sonra </a:t>
            </a:r>
            <a:r>
              <a:rPr lang="tr-TR" dirty="0" smtClean="0">
                <a:solidFill>
                  <a:srgbClr val="FF0000"/>
                </a:solidFill>
              </a:rPr>
              <a:t>«Seçili </a:t>
            </a:r>
            <a:r>
              <a:rPr lang="tr-TR" dirty="0" smtClean="0">
                <a:solidFill>
                  <a:srgbClr val="FF0000"/>
                </a:solidFill>
              </a:rPr>
              <a:t>Talepleri </a:t>
            </a:r>
            <a:r>
              <a:rPr lang="tr-TR" dirty="0" smtClean="0">
                <a:solidFill>
                  <a:srgbClr val="FF0000"/>
                </a:solidFill>
              </a:rPr>
              <a:t>Onayla» </a:t>
            </a:r>
            <a:r>
              <a:rPr lang="tr-TR" b="0" dirty="0" smtClean="0"/>
              <a:t>butonuna basılarak işe giriş işlemleri tamamlanır ve evrakların çıktıları alınır</a:t>
            </a:r>
            <a:r>
              <a:rPr lang="tr-TR" b="0" dirty="0" smtClean="0"/>
              <a:t>.</a:t>
            </a:r>
            <a:endParaRPr lang="tr-TR" b="0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2317025"/>
            <a:ext cx="9918474" cy="391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Bilgilerin Değiştirilmesi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5" y="1381492"/>
            <a:ext cx="10133239" cy="923558"/>
          </a:xfrm>
        </p:spPr>
        <p:txBody>
          <a:bodyPr rtlCol="0">
            <a:normAutofit fontScale="92500" lnSpcReduction="10000"/>
          </a:bodyPr>
          <a:lstStyle/>
          <a:p>
            <a:pPr algn="just"/>
            <a:r>
              <a:rPr lang="tr-TR" b="0" dirty="0" smtClean="0"/>
              <a:t>Kişilerin bulunduğu satırın sonundaki </a:t>
            </a:r>
            <a:r>
              <a:rPr lang="tr-TR" b="0" dirty="0" smtClean="0">
                <a:solidFill>
                  <a:srgbClr val="FF0000"/>
                </a:solidFill>
              </a:rPr>
              <a:t>Kişi Seç </a:t>
            </a:r>
            <a:r>
              <a:rPr lang="tr-TR" b="0" dirty="0" smtClean="0"/>
              <a:t>butonuna basarak giriş işlemi yapılan kişilerin bilgilerinin görüntülenmesi sağlanır. Değişiklik yapılması durumunda </a:t>
            </a:r>
            <a:r>
              <a:rPr lang="tr-TR" b="0" dirty="0" smtClean="0">
                <a:solidFill>
                  <a:srgbClr val="FF0000"/>
                </a:solidFill>
              </a:rPr>
              <a:t>Talebi Güncelle </a:t>
            </a:r>
            <a:r>
              <a:rPr lang="tr-TR" b="0" dirty="0" smtClean="0"/>
              <a:t>butonuna basarak gerekli güncellemeler kaydedilir.</a:t>
            </a:r>
            <a:endParaRPr lang="tr-TR" b="0" dirty="0"/>
          </a:p>
        </p:txBody>
      </p:sp>
      <p:pic>
        <p:nvPicPr>
          <p:cNvPr id="5" name="Resi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2600325"/>
            <a:ext cx="9409339" cy="369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0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Yüklenecek Bilgilerin Hatalı Olması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42071" cy="610594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tr-TR" b="0" dirty="0" smtClean="0"/>
              <a:t>Sistem tarafından bildirilen hatalar düzeltilerek yukarıda belirtilen işlem sırası takip edilerek tekrardan sisteme yüklenir.</a:t>
            </a:r>
            <a:endParaRPr lang="tr-TR" b="0" dirty="0"/>
          </a:p>
        </p:txBody>
      </p:sp>
      <p:pic>
        <p:nvPicPr>
          <p:cNvPr id="7" name="Resi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84761" y="2066835"/>
            <a:ext cx="9683932" cy="40727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5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943" y="2947308"/>
            <a:ext cx="6760057" cy="248083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r-TR" dirty="0" err="1" smtClean="0"/>
              <a:t>Sgk</a:t>
            </a:r>
            <a:r>
              <a:rPr lang="tr-TR" dirty="0" smtClean="0"/>
              <a:t> İşten </a:t>
            </a:r>
            <a:r>
              <a:rPr lang="tr-TR" dirty="0" smtClean="0"/>
              <a:t>AYRILIŞ BİLDİRGESİ DÜZENLENMESİ</a:t>
            </a:r>
            <a:br>
              <a:rPr lang="tr-TR" dirty="0" smtClean="0"/>
            </a:br>
            <a:r>
              <a:rPr lang="tr-TR" b="1" dirty="0" smtClean="0">
                <a:solidFill>
                  <a:srgbClr val="FF0000"/>
                </a:solidFill>
              </a:rPr>
              <a:t>(tekil </a:t>
            </a:r>
            <a:r>
              <a:rPr lang="tr-TR" b="1" dirty="0" err="1" smtClean="0">
                <a:solidFill>
                  <a:srgbClr val="FF0000"/>
                </a:solidFill>
              </a:rPr>
              <a:t>çIkIş</a:t>
            </a:r>
            <a:r>
              <a:rPr lang="tr-TR" b="1" dirty="0" smtClean="0">
                <a:solidFill>
                  <a:srgbClr val="FF0000"/>
                </a:solidFill>
              </a:rPr>
              <a:t>)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2.bp.blogspot.com/-MS5C4BTGcK4/WNkDX4AwIuI/AAAAAAAAABk/sFsSAPm9BQU37u6ugJD-9YF6L4_yfOZkwCLcB/s1600/e-bildi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69" y="3020787"/>
            <a:ext cx="5225596" cy="24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1. Adım </a:t>
            </a:r>
            <a:endParaRPr lang="tr-TR" b="1" dirty="0"/>
          </a:p>
        </p:txBody>
      </p:sp>
      <p:pic>
        <p:nvPicPr>
          <p:cNvPr id="4" name="Resi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20" y="1983921"/>
            <a:ext cx="9944101" cy="46781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3020784" y="692024"/>
            <a:ext cx="493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https://www.sgk.gov.tr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69520" y="1387322"/>
            <a:ext cx="10066566" cy="4578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dirty="0" smtClean="0">
                <a:hlinkClick r:id="rId4"/>
              </a:rPr>
              <a:t>https://www.sgk.gov.tr</a:t>
            </a:r>
            <a:r>
              <a:rPr lang="tr-TR" dirty="0" smtClean="0"/>
              <a:t> adresinden SGK Ana Sayfasına gelip E-SGK butonuna basılır.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/>
              <a:t>2</a:t>
            </a:r>
            <a:r>
              <a:rPr lang="tr-TR" b="1" dirty="0" smtClean="0"/>
              <a:t>. Adım </a:t>
            </a:r>
            <a:endParaRPr lang="tr-TR" b="1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69520" y="1387322"/>
            <a:ext cx="10066566" cy="4578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dirty="0" smtClean="0"/>
              <a:t>Sosyal Güvenlik Kurumu Uygulama </a:t>
            </a:r>
            <a:r>
              <a:rPr lang="tr-TR" dirty="0" err="1" smtClean="0"/>
              <a:t>Portalından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«İŞVEREN» </a:t>
            </a:r>
            <a:r>
              <a:rPr lang="tr-TR" dirty="0" smtClean="0"/>
              <a:t>modülü seçilir.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01" y="2149203"/>
            <a:ext cx="8988969" cy="4240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4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/>
              <a:t>2</a:t>
            </a:r>
            <a:r>
              <a:rPr lang="tr-TR" b="1" dirty="0" smtClean="0"/>
              <a:t>. Adım </a:t>
            </a:r>
            <a:endParaRPr lang="tr-TR" b="1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69520" y="1387322"/>
            <a:ext cx="10066566" cy="4578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«4/A SİGORTALI İŞE GİRİŞ VE İŞTEN AYRILIŞ BİLDİRGESİ»  </a:t>
            </a:r>
            <a:r>
              <a:rPr lang="tr-TR" dirty="0" smtClean="0"/>
              <a:t>modülü seçilir.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01" y="2097722"/>
            <a:ext cx="9090569" cy="4041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6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/>
              <a:t>2</a:t>
            </a:r>
            <a:r>
              <a:rPr lang="tr-TR" b="1" dirty="0" smtClean="0"/>
              <a:t>. Adım </a:t>
            </a:r>
            <a:endParaRPr lang="tr-TR" b="1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69520" y="1387322"/>
            <a:ext cx="10066566" cy="4578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«1. Tekil Giriş»  </a:t>
            </a:r>
            <a:r>
              <a:rPr lang="tr-TR" sz="2100" dirty="0" smtClean="0"/>
              <a:t>seçilerek </a:t>
            </a:r>
            <a:r>
              <a:rPr lang="tr-TR" sz="2100" dirty="0"/>
              <a:t>uygulama programı açılır.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29" y="1845129"/>
            <a:ext cx="7881757" cy="4425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3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3. Adım </a:t>
            </a:r>
            <a:endParaRPr lang="tr-TR" b="1" dirty="0"/>
          </a:p>
        </p:txBody>
      </p:sp>
      <p:pic>
        <p:nvPicPr>
          <p:cNvPr id="4" name="Resi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79" y="2286000"/>
            <a:ext cx="6033407" cy="44740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61358" y="1405984"/>
            <a:ext cx="10148206" cy="798378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 smtClean="0"/>
              <a:t>SGK tarafından verilmiş olan kullanıcı adı, sistem şifresi ve işyeri şifresini ilgili yerlere girmek suretiyle sisteme giriş yapılır.</a:t>
            </a:r>
            <a:endParaRPr lang="tr-TR" b="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Sigortalılığın Başlangıcı</a:t>
            </a:r>
            <a:endParaRPr lang="tr-TR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88571" y="1640121"/>
            <a:ext cx="10218058" cy="4644565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tr-TR" b="0" dirty="0" smtClean="0"/>
              <a:t>5510 sayılı Kanunun 4 </a:t>
            </a:r>
            <a:r>
              <a:rPr lang="tr-TR" b="0" dirty="0"/>
              <a:t>üncü maddenin birinci fıkrasının (a) bendi kapsamında sigortalı </a:t>
            </a:r>
            <a:r>
              <a:rPr lang="tr-TR" b="0" dirty="0" smtClean="0"/>
              <a:t>sayılanların sigortalılıkları, </a:t>
            </a:r>
          </a:p>
          <a:p>
            <a:pPr algn="just"/>
            <a:endParaRPr lang="tr-TR" b="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b="0" dirty="0" smtClean="0"/>
              <a:t>çalışmaya</a:t>
            </a:r>
            <a:r>
              <a:rPr lang="tr-TR" b="0" dirty="0"/>
              <a:t>, </a:t>
            </a:r>
            <a:endParaRPr lang="tr-TR" b="0" dirty="0" smtClean="0"/>
          </a:p>
          <a:p>
            <a:pPr algn="just"/>
            <a:endParaRPr lang="tr-TR" b="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b="0" dirty="0" smtClean="0"/>
              <a:t>meslekî eğitime</a:t>
            </a:r>
            <a:r>
              <a:rPr lang="tr-TR" b="0" dirty="0"/>
              <a:t>, </a:t>
            </a:r>
            <a:endParaRPr lang="tr-TR" b="0" dirty="0" smtClean="0"/>
          </a:p>
          <a:p>
            <a:pPr algn="just"/>
            <a:endParaRPr lang="tr-TR" b="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b="0" dirty="0" smtClean="0"/>
              <a:t>staja, </a:t>
            </a:r>
          </a:p>
          <a:p>
            <a:pPr algn="just"/>
            <a:endParaRPr lang="tr-TR" b="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b="0" dirty="0" smtClean="0"/>
              <a:t>kursa veya</a:t>
            </a:r>
          </a:p>
          <a:p>
            <a:pPr algn="just"/>
            <a:endParaRPr lang="tr-TR" b="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b="0" dirty="0" err="1" smtClean="0"/>
              <a:t>bursiyer</a:t>
            </a:r>
            <a:r>
              <a:rPr lang="tr-TR" b="0" dirty="0" smtClean="0"/>
              <a:t> </a:t>
            </a:r>
            <a:r>
              <a:rPr lang="tr-TR" b="0" dirty="0"/>
              <a:t>olarak </a:t>
            </a:r>
            <a:endParaRPr lang="tr-TR" b="0" dirty="0" smtClean="0"/>
          </a:p>
          <a:p>
            <a:pPr algn="just"/>
            <a:endParaRPr lang="tr-TR" b="0" dirty="0"/>
          </a:p>
          <a:p>
            <a:pPr algn="just"/>
            <a:r>
              <a:rPr lang="tr-TR" b="0" dirty="0" smtClean="0"/>
              <a:t>göreve </a:t>
            </a:r>
            <a:r>
              <a:rPr lang="tr-TR" b="0" dirty="0"/>
              <a:t>başladıkları tarihten itibaren başlar</a:t>
            </a:r>
            <a:r>
              <a:rPr lang="tr-TR" b="0" dirty="0" smtClean="0"/>
              <a:t>.</a:t>
            </a:r>
            <a:endParaRPr lang="tr-TR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b="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4. Adım </a:t>
            </a:r>
            <a:endParaRPr lang="tr-TR" b="1" dirty="0"/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2930979" y="1828799"/>
            <a:ext cx="6057898" cy="4955721"/>
          </a:xfrm>
          <a:prstGeom prst="rect">
            <a:avLst/>
          </a:prstGeom>
        </p:spPr>
      </p:pic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61358" y="1405984"/>
            <a:ext cx="10058399" cy="422815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 smtClean="0"/>
              <a:t>Sigortalı İşten Ayrılış Bildirgesi linkine tıklayarak işlemlere başlıyoruz.</a:t>
            </a:r>
            <a:endParaRPr lang="tr-TR" b="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971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8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5. Adım 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61358" y="1405984"/>
            <a:ext cx="10024224" cy="775146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tr-TR" sz="3400" b="0" dirty="0"/>
              <a:t>İşten çıkışı yapılacak kişinin TC Kimlik Numarasını ve İşten Çıkış Tarihini girerek Bul butonuna basıyoruz</a:t>
            </a:r>
            <a:r>
              <a:rPr lang="tr-TR" b="0" dirty="0"/>
              <a:t>.</a:t>
            </a:r>
          </a:p>
        </p:txBody>
      </p:sp>
      <p:pic>
        <p:nvPicPr>
          <p:cNvPr id="7" name="Resi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737904" y="2419255"/>
            <a:ext cx="8549096" cy="373207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8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6. Adım 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61358" y="1405984"/>
            <a:ext cx="10058399" cy="422815"/>
          </a:xfrm>
        </p:spPr>
        <p:txBody>
          <a:bodyPr rtlCol="0">
            <a:normAutofit fontScale="85000" lnSpcReduction="10000"/>
          </a:bodyPr>
          <a:lstStyle/>
          <a:p>
            <a:pPr algn="just"/>
            <a:r>
              <a:rPr lang="tr-TR" b="0" dirty="0" smtClean="0"/>
              <a:t>İşten Ayrılış Bildirgesi düzenlemek için gerekli bilgiler doldurulup </a:t>
            </a:r>
            <a:r>
              <a:rPr lang="tr-TR" b="0" dirty="0" smtClean="0">
                <a:solidFill>
                  <a:srgbClr val="FF0000"/>
                </a:solidFill>
              </a:rPr>
              <a:t>İleri</a:t>
            </a:r>
            <a:r>
              <a:rPr lang="tr-TR" b="0" dirty="0" smtClean="0"/>
              <a:t> butonuna basılır.</a:t>
            </a:r>
            <a:endParaRPr lang="tr-TR" b="0" dirty="0"/>
          </a:p>
        </p:txBody>
      </p:sp>
      <p:pic>
        <p:nvPicPr>
          <p:cNvPr id="5" name="Resi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24" y="1919650"/>
            <a:ext cx="6756990" cy="48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Doldurulması Gerekli Alanlar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584519"/>
              </p:ext>
            </p:extLst>
          </p:nvPr>
        </p:nvGraphicFramePr>
        <p:xfrm>
          <a:off x="1045027" y="1504269"/>
          <a:ext cx="10682516" cy="488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929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Sigortalı Meslek Adı</a:t>
            </a:r>
            <a:endParaRPr lang="tr" b="1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110342" y="1413783"/>
            <a:ext cx="10094687" cy="211863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dirty="0" smtClean="0"/>
              <a:t>Sigortalı Meslek adı olarak açılır listeden uygun </a:t>
            </a:r>
            <a:r>
              <a:rPr lang="tr-TR" dirty="0" smtClean="0"/>
              <a:t>olanı </a:t>
            </a:r>
            <a:r>
              <a:rPr lang="tr-TR" dirty="0" smtClean="0"/>
              <a:t>seçilecektir.</a:t>
            </a:r>
          </a:p>
          <a:p>
            <a:pPr algn="just"/>
            <a:r>
              <a:rPr lang="tr-TR" dirty="0" smtClean="0"/>
              <a:t>İşe Giriş Bildirgesinde yazan sigortalı meslek adı ile İşten Ayrılış Bildirgesindeki sigortalı meslek adı aynı olmak zorundadır.</a:t>
            </a:r>
          </a:p>
          <a:p>
            <a:pPr marL="0" indent="0"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   (Stajyer (Öğrenci) 9901.02)</a:t>
            </a:r>
          </a:p>
          <a:p>
            <a:pPr marL="0" indent="0"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    (Diğer Kursiyer 9901.04)</a:t>
            </a:r>
          </a:p>
          <a:p>
            <a:pPr marL="0" indent="0" algn="just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9" y="3575957"/>
            <a:ext cx="11108584" cy="267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b="1" dirty="0" smtClean="0"/>
              <a:t>İşten Ayrılış Bildirgesinde Kullanılan </a:t>
            </a:r>
            <a:r>
              <a:rPr lang="tr-TR" b="1" dirty="0"/>
              <a:t>Belge Türleri</a:t>
            </a:r>
            <a:endParaRPr lang="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123263"/>
              </p:ext>
            </p:extLst>
          </p:nvPr>
        </p:nvGraphicFramePr>
        <p:xfrm>
          <a:off x="595086" y="1445380"/>
          <a:ext cx="11146972" cy="482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25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Sigortalı Kolu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Sigortalı</a:t>
                      </a:r>
                      <a:r>
                        <a:rPr lang="tr-TR" baseline="0" dirty="0" smtClean="0"/>
                        <a:t> Türü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Sosyal</a:t>
                      </a:r>
                      <a:r>
                        <a:rPr lang="tr-TR" baseline="0" dirty="0" smtClean="0"/>
                        <a:t> Güvencesi Olan Belge Türü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Sosyal Güvencesi Olmayan Belge Türü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5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Çırak-İşletmede Mesleki Eğitim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42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25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YÖK Kısmi</a:t>
                      </a:r>
                      <a:r>
                        <a:rPr lang="tr-TR" baseline="0" dirty="0" smtClean="0"/>
                        <a:t> İstihdam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43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25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19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Stajyer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43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25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İntörn</a:t>
                      </a:r>
                      <a:endParaRPr lang="tr-T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22</a:t>
                      </a:r>
                      <a:endParaRPr lang="tr-T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25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32 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Bursiyer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43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925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İşkur</a:t>
                      </a:r>
                      <a:r>
                        <a:rPr lang="tr-TR" dirty="0" smtClean="0"/>
                        <a:t> Gençlik Programı</a:t>
                      </a:r>
                      <a:endParaRPr lang="tr-T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46</a:t>
                      </a:r>
                      <a:endParaRPr lang="tr-T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13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b="1" dirty="0" smtClean="0"/>
              <a:t>Gün Sayısının Tespiti (Ay İçindeki Çalışmaları Tam Olan)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algn="just"/>
            <a:r>
              <a:rPr lang="tr-TR" dirty="0" smtClean="0"/>
              <a:t>Ay içindeki </a:t>
            </a:r>
            <a:r>
              <a:rPr lang="tr-TR" dirty="0"/>
              <a:t>çalışmaları tam olan sigortalıların prim ödeme gün sayıları, </a:t>
            </a:r>
            <a:r>
              <a:rPr lang="tr-TR" dirty="0" smtClean="0"/>
              <a:t>ayın kaç </a:t>
            </a:r>
            <a:r>
              <a:rPr lang="tr-TR" dirty="0"/>
              <a:t>gün olduğuna bakılmaksızın (</a:t>
            </a:r>
            <a:r>
              <a:rPr lang="tr-TR" dirty="0" smtClean="0"/>
              <a:t>ayın </a:t>
            </a:r>
            <a:r>
              <a:rPr lang="tr-TR" dirty="0"/>
              <a:t>28, 29, 30 veya 31 gün çektiği üzerinde durulmaksızın) </a:t>
            </a:r>
            <a:r>
              <a:rPr lang="tr-TR" dirty="0">
                <a:solidFill>
                  <a:srgbClr val="FF0000"/>
                </a:solidFill>
              </a:rPr>
              <a:t>30 gün </a:t>
            </a:r>
            <a:r>
              <a:rPr lang="tr-TR" dirty="0"/>
              <a:t>olarak sisteme girilecektir. </a:t>
            </a:r>
          </a:p>
          <a:p>
            <a:pPr marL="0" indent="0" algn="just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0510" y="1524000"/>
            <a:ext cx="539086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5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b="1" dirty="0" smtClean="0"/>
              <a:t>Gün Sayısının Tespiti (Ay İçinde İşe Başlayan)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900" y="1543051"/>
            <a:ext cx="4914900" cy="3620604"/>
          </a:xfrm>
        </p:spPr>
        <p:txBody>
          <a:bodyPr rtlCol="0">
            <a:normAutofit/>
          </a:bodyPr>
          <a:lstStyle/>
          <a:p>
            <a:pPr algn="just"/>
            <a:r>
              <a:rPr lang="tr-TR" dirty="0" smtClean="0"/>
              <a:t>Ay içinde </a:t>
            </a:r>
            <a:r>
              <a:rPr lang="tr-TR" dirty="0"/>
              <a:t>işe giren sigortalıların prim ödeme gün sayıları, işe giriş tarihleri ve </a:t>
            </a:r>
            <a:r>
              <a:rPr lang="tr-TR" dirty="0" smtClean="0"/>
              <a:t>ayın kaç </a:t>
            </a:r>
            <a:r>
              <a:rPr lang="tr-TR" dirty="0"/>
              <a:t>gün olduğuna bakılarak </a:t>
            </a:r>
            <a:r>
              <a:rPr lang="tr-TR" u="sng" dirty="0">
                <a:solidFill>
                  <a:srgbClr val="FF0000"/>
                </a:solidFill>
              </a:rPr>
              <a:t>parmak hesabı</a:t>
            </a:r>
            <a:r>
              <a:rPr lang="tr-TR" dirty="0"/>
              <a:t> yapılmak suretiyle hesaplanacaktır. 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Ayın ilk </a:t>
            </a:r>
            <a:r>
              <a:rPr lang="tr-TR" dirty="0"/>
              <a:t>gününde işe başlamış ve ayın tamamı için ücret almaya hak kazanmış olan sigortalıların, ilgili </a:t>
            </a:r>
            <a:r>
              <a:rPr lang="tr-TR" dirty="0" smtClean="0"/>
              <a:t>aydaki prim </a:t>
            </a:r>
            <a:r>
              <a:rPr lang="tr-TR" dirty="0"/>
              <a:t>ödeme gün </a:t>
            </a:r>
            <a:r>
              <a:rPr lang="tr-TR" dirty="0" smtClean="0"/>
              <a:t>sayısı </a:t>
            </a:r>
            <a:r>
              <a:rPr lang="tr-TR" dirty="0" smtClean="0">
                <a:solidFill>
                  <a:srgbClr val="FF0000"/>
                </a:solidFill>
              </a:rPr>
              <a:t>30 gün </a:t>
            </a:r>
            <a:r>
              <a:rPr lang="tr-TR" dirty="0" smtClean="0"/>
              <a:t>olarak hesaplanacaktır.</a:t>
            </a:r>
            <a:endParaRPr lang="tr-TR" dirty="0"/>
          </a:p>
          <a:p>
            <a:pPr marL="0" indent="0" algn="just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98" y="1695922"/>
            <a:ext cx="5598887" cy="394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b="1" dirty="0" smtClean="0"/>
              <a:t>Gün Sayısının Tespiti (Ay İçinde İşten Ayrılan)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tr-TR" dirty="0" smtClean="0"/>
              <a:t>Ay içinde işten ayrılan sigortalıların </a:t>
            </a:r>
            <a:r>
              <a:rPr lang="tr-TR" dirty="0"/>
              <a:t>prim ödeme gün sayıları, </a:t>
            </a:r>
            <a:r>
              <a:rPr lang="tr-TR" dirty="0" smtClean="0"/>
              <a:t>işten çıkış tarihleri </a:t>
            </a:r>
            <a:r>
              <a:rPr lang="tr-TR" dirty="0"/>
              <a:t>ve </a:t>
            </a:r>
            <a:r>
              <a:rPr lang="tr-TR" dirty="0" smtClean="0"/>
              <a:t>ayın kaç </a:t>
            </a:r>
            <a:r>
              <a:rPr lang="tr-TR" dirty="0"/>
              <a:t>gün olduğuna bakılarak </a:t>
            </a:r>
            <a:r>
              <a:rPr lang="tr-TR" u="sng" dirty="0">
                <a:solidFill>
                  <a:srgbClr val="FF0000"/>
                </a:solidFill>
              </a:rPr>
              <a:t>parmak hesabı</a:t>
            </a:r>
            <a:r>
              <a:rPr lang="tr-TR" dirty="0"/>
              <a:t> yapılmak suretiyle hesaplanacaktır. 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Ayın son gününde işten ayrılmış ve ayın </a:t>
            </a:r>
            <a:r>
              <a:rPr lang="tr-TR" dirty="0"/>
              <a:t>tamamı için ücret almaya hak kazanmış olan sigortalıların, ilgili </a:t>
            </a:r>
            <a:r>
              <a:rPr lang="tr-TR" dirty="0" smtClean="0"/>
              <a:t>aydaki prim </a:t>
            </a:r>
            <a:r>
              <a:rPr lang="tr-TR" dirty="0"/>
              <a:t>ödeme gün </a:t>
            </a:r>
            <a:r>
              <a:rPr lang="tr-TR" dirty="0" smtClean="0"/>
              <a:t>sayısı 30 gün olarak hesaplanacaktır.</a:t>
            </a:r>
            <a:endParaRPr lang="tr-TR" dirty="0"/>
          </a:p>
          <a:p>
            <a:pPr marL="0" indent="0" algn="just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4943"/>
            <a:ext cx="12191999" cy="46540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55" y="1451427"/>
            <a:ext cx="5183487" cy="365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9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b="1" dirty="0" smtClean="0"/>
              <a:t>Gün Sayısının Tespiti (Ay İçinde İşe Başlayan ve Ayrılan)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900" y="1600201"/>
            <a:ext cx="5276850" cy="4495800"/>
          </a:xfrm>
        </p:spPr>
        <p:txBody>
          <a:bodyPr rtlCol="0">
            <a:normAutofit/>
          </a:bodyPr>
          <a:lstStyle/>
          <a:p>
            <a:pPr algn="just"/>
            <a:r>
              <a:rPr lang="tr-TR" dirty="0"/>
              <a:t>İşe başladığı </a:t>
            </a:r>
            <a:r>
              <a:rPr lang="tr-TR" dirty="0" smtClean="0"/>
              <a:t>ay </a:t>
            </a:r>
            <a:r>
              <a:rPr lang="tr-TR" dirty="0"/>
              <a:t>içinde işten ayrılan sigortalıların ilgili </a:t>
            </a:r>
            <a:r>
              <a:rPr lang="tr-TR" dirty="0" smtClean="0"/>
              <a:t>aydaki prim </a:t>
            </a:r>
            <a:r>
              <a:rPr lang="tr-TR" dirty="0"/>
              <a:t>ödeme gün sayıları (</a:t>
            </a:r>
            <a:r>
              <a:rPr lang="tr-TR" dirty="0" smtClean="0"/>
              <a:t>ayın ilk </a:t>
            </a:r>
            <a:r>
              <a:rPr lang="tr-TR" dirty="0"/>
              <a:t>günü işe başlayıp son günü işten ayrılanlar hariç), sigortalının işe giriş tarihi ve işten çıkış tarihleri dahil kaç gün olduğuna bakılarak, </a:t>
            </a:r>
            <a:r>
              <a:rPr lang="tr-TR" u="sng" dirty="0">
                <a:solidFill>
                  <a:srgbClr val="FF0000"/>
                </a:solidFill>
              </a:rPr>
              <a:t>parmak hesabı</a:t>
            </a:r>
            <a:r>
              <a:rPr lang="tr-TR" dirty="0"/>
              <a:t> yapılmak suretiyle hesaplanacaktır. 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Ayın ilk </a:t>
            </a:r>
            <a:r>
              <a:rPr lang="tr-TR" dirty="0"/>
              <a:t>günü işe başlayıp son günü işten ayrılan ve ayın tamamı için ücret almaya hak kazanmış olan </a:t>
            </a:r>
            <a:r>
              <a:rPr lang="tr-TR" dirty="0" smtClean="0"/>
              <a:t>sigortalıların, </a:t>
            </a:r>
            <a:r>
              <a:rPr lang="tr-TR" dirty="0"/>
              <a:t>ilgili aydaki prim ödeme gün sayısı </a:t>
            </a:r>
            <a:r>
              <a:rPr lang="tr-TR" dirty="0">
                <a:solidFill>
                  <a:srgbClr val="FF0000"/>
                </a:solidFill>
              </a:rPr>
              <a:t>30 gün </a:t>
            </a:r>
            <a:r>
              <a:rPr lang="tr-TR" dirty="0"/>
              <a:t>olarak hesaplanacaktır.</a:t>
            </a:r>
          </a:p>
          <a:p>
            <a:pPr marL="0" indent="0" algn="just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84" y="1572533"/>
            <a:ext cx="54006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Sigortalıların Sosyal Güvenlik Kurumuna Bildirilmesi</a:t>
            </a:r>
            <a:endParaRPr lang="tr-TR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9084" y="1451438"/>
            <a:ext cx="11103430" cy="5007810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tr-TR" b="0" dirty="0" smtClean="0"/>
              <a:t>5510 sayılı Kanunun 4 </a:t>
            </a:r>
            <a:r>
              <a:rPr lang="tr-TR" b="0" dirty="0"/>
              <a:t>üncü maddenin birinci fıkrasının (a) bendi kapsamında </a:t>
            </a:r>
            <a:r>
              <a:rPr lang="tr-TR" b="0" dirty="0" smtClean="0"/>
              <a:t>hizmet akdine tabi sigortalı </a:t>
            </a:r>
            <a:r>
              <a:rPr lang="tr-TR" b="0" dirty="0" smtClean="0"/>
              <a:t>sayılanlar</a:t>
            </a:r>
          </a:p>
          <a:p>
            <a:pPr algn="just"/>
            <a:r>
              <a:rPr lang="tr-TR" b="0" dirty="0" smtClean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b="0" dirty="0" smtClean="0"/>
              <a:t>çalışmaya</a:t>
            </a:r>
            <a:r>
              <a:rPr lang="tr-TR" b="0" dirty="0"/>
              <a:t>, </a:t>
            </a:r>
            <a:endParaRPr lang="tr-TR" b="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b="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b="0" dirty="0" smtClean="0"/>
              <a:t>meslekî </a:t>
            </a:r>
            <a:r>
              <a:rPr lang="tr-TR" b="0" dirty="0" smtClean="0"/>
              <a:t>eğitime</a:t>
            </a:r>
            <a:r>
              <a:rPr lang="tr-TR" b="0" dirty="0"/>
              <a:t>, </a:t>
            </a:r>
            <a:endParaRPr lang="tr-TR" b="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b="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b="0" dirty="0" smtClean="0"/>
              <a:t>staja</a:t>
            </a:r>
            <a:r>
              <a:rPr lang="tr-TR" b="0" dirty="0" smtClean="0"/>
              <a:t>, </a:t>
            </a:r>
            <a:endParaRPr lang="tr-TR" b="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b="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b="0" dirty="0" smtClean="0"/>
              <a:t>kursa </a:t>
            </a:r>
            <a:r>
              <a:rPr lang="tr-TR" b="0" dirty="0"/>
              <a:t>veya </a:t>
            </a:r>
            <a:endParaRPr lang="tr-TR" b="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b="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b="0" dirty="0" err="1" smtClean="0"/>
              <a:t>bursiyer</a:t>
            </a:r>
            <a:r>
              <a:rPr lang="tr-TR" b="0" dirty="0" smtClean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b="0" dirty="0" smtClean="0"/>
          </a:p>
          <a:p>
            <a:pPr algn="just"/>
            <a:r>
              <a:rPr lang="tr-TR" b="0" dirty="0" smtClean="0"/>
              <a:t>olarak </a:t>
            </a:r>
            <a:r>
              <a:rPr lang="tr-TR" b="0" dirty="0"/>
              <a:t>göreve başladıkları tarihten </a:t>
            </a:r>
            <a:r>
              <a:rPr lang="tr-TR" b="0" dirty="0" smtClean="0">
                <a:solidFill>
                  <a:srgbClr val="FF0000"/>
                </a:solidFill>
              </a:rPr>
              <a:t>en geç bir gün önce </a:t>
            </a:r>
            <a:r>
              <a:rPr lang="tr-TR" b="0" dirty="0" smtClean="0"/>
              <a:t>Sosyal Güvenlik Kurumuna elektronik ortamda bildirilmesi gerekmektedir.</a:t>
            </a:r>
          </a:p>
          <a:p>
            <a:pPr algn="just"/>
            <a:endParaRPr lang="tr-TR" b="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b="1" dirty="0" smtClean="0"/>
              <a:t>Hak Edilen Ücret (07-İşletmede Meslek Eğitim Görenler)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900" y="1600201"/>
            <a:ext cx="5276850" cy="2619374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3308 </a:t>
            </a:r>
            <a:r>
              <a:rPr lang="tr-TR" dirty="0"/>
              <a:t>sayılı Kanunun 25 inci maddesi gereğince aday çırak, çıraklar, </a:t>
            </a:r>
            <a:r>
              <a:rPr lang="tr-TR" dirty="0">
                <a:solidFill>
                  <a:srgbClr val="FF0000"/>
                </a:solidFill>
              </a:rPr>
              <a:t>işletmelerde mesleki eğitim gören öğrenciler</a:t>
            </a:r>
            <a:r>
              <a:rPr lang="tr-TR" dirty="0"/>
              <a:t> ile mesleki ve teknik ortaöğretim okul ve kurumlarında okumakta iken staja, tamamlayıcı eğitime veya alan eğitimine tabi tutulan öğrencilerin sigorta primleri 9/12/2016 tarihinden itibaren </a:t>
            </a:r>
            <a:r>
              <a:rPr lang="tr-TR" u="sng" dirty="0">
                <a:solidFill>
                  <a:srgbClr val="FF0000"/>
                </a:solidFill>
              </a:rPr>
              <a:t>asgari ücretin yüzde ellisi</a:t>
            </a:r>
            <a:r>
              <a:rPr lang="tr-TR" dirty="0"/>
              <a:t> üzerinden hesaplanacaktır.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127215"/>
              </p:ext>
            </p:extLst>
          </p:nvPr>
        </p:nvGraphicFramePr>
        <p:xfrm>
          <a:off x="6800850" y="1600200"/>
          <a:ext cx="4648199" cy="258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933"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 smtClean="0"/>
                        <a:t>Ücret Türü</a:t>
                      </a:r>
                      <a:endParaRPr lang="tr-T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Ücret Tutarı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145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Asgari Ücret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26.005,50 TL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293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Günlük Asgari Ücret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866,85 TL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293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Günlük Asgari Ücret %50’si</a:t>
                      </a:r>
                      <a:endParaRPr lang="tr-TR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433,43 TL</a:t>
                      </a:r>
                      <a:endParaRPr lang="tr-TR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95375" y="4591051"/>
            <a:ext cx="10687050" cy="1714499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tr-TR" b="1" dirty="0" smtClean="0">
                <a:solidFill>
                  <a:srgbClr val="FF0000"/>
                </a:solidFill>
              </a:rPr>
              <a:t>Örnek:</a:t>
            </a:r>
          </a:p>
          <a:p>
            <a:pPr marL="0" indent="0" algn="just">
              <a:buNone/>
            </a:pPr>
            <a:r>
              <a:rPr lang="tr-TR" dirty="0" smtClean="0"/>
              <a:t>İşletmede Mesleki Eğitim kapsamında işe girişi yapılan bir öğrencinin ay içerisinde 15 gün çalışması olması durumunda hak edilen ücret tutarı: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>
                <a:solidFill>
                  <a:srgbClr val="FF0000"/>
                </a:solidFill>
              </a:rPr>
              <a:t>15 x 433,43 = 6,501,45 TL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4943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b="1" dirty="0" smtClean="0"/>
              <a:t>Hak Edilen Ücret (Stajyer-Kısmi Zamanlı)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5257800" cy="2638425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Yükseköğrenimleri </a:t>
            </a:r>
            <a:r>
              <a:rPr lang="tr-TR" dirty="0"/>
              <a:t>sırasında staja tabi tutulan öğrenciler, kamu kurum ve kuruluşları tarafından desteklenen projelerde görevli </a:t>
            </a:r>
            <a:r>
              <a:rPr lang="tr-TR" dirty="0" err="1"/>
              <a:t>bursiyerler</a:t>
            </a:r>
            <a:r>
              <a:rPr lang="tr-TR" dirty="0"/>
              <a:t> ve 2547 sayılı Kanunun 46 </a:t>
            </a:r>
            <a:r>
              <a:rPr lang="tr-TR" dirty="0" err="1"/>
              <a:t>ncı</a:t>
            </a:r>
            <a:r>
              <a:rPr lang="tr-TR" dirty="0"/>
              <a:t> maddesine tabi olarak kısmi zamanlı çalıştırılan </a:t>
            </a:r>
            <a:r>
              <a:rPr lang="tr-TR" dirty="0" smtClean="0"/>
              <a:t>öğrencilerin sigorta </a:t>
            </a:r>
            <a:r>
              <a:rPr lang="tr-TR" dirty="0"/>
              <a:t>primleri, </a:t>
            </a:r>
            <a:r>
              <a:rPr lang="tr-TR" dirty="0">
                <a:solidFill>
                  <a:srgbClr val="FF0000"/>
                </a:solidFill>
              </a:rPr>
              <a:t>prime esas günlük kazanç alt sınırı</a:t>
            </a:r>
            <a:r>
              <a:rPr lang="tr-TR" dirty="0"/>
              <a:t> üzerinden hesaplanmaktadır.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516645"/>
              </p:ext>
            </p:extLst>
          </p:nvPr>
        </p:nvGraphicFramePr>
        <p:xfrm>
          <a:off x="6800850" y="1600200"/>
          <a:ext cx="4648199" cy="194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933"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 smtClean="0"/>
                        <a:t>Ücret Türü</a:t>
                      </a:r>
                      <a:endParaRPr lang="tr-T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Ücret Tutarı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145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Asgari Ücret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26.005,50 TL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293">
                <a:tc>
                  <a:txBody>
                    <a:bodyPr/>
                    <a:lstStyle/>
                    <a:p>
                      <a:pPr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Günlük Asgari Ücret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noProof="0" dirty="0" smtClean="0">
                          <a:latin typeface="Arial" panose="020B0604020202020204" pitchFamily="34" charset="0"/>
                        </a:rPr>
                        <a:t>866,85 TL</a:t>
                      </a:r>
                      <a:endParaRPr lang="tr-TR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47751" y="4257676"/>
            <a:ext cx="10610850" cy="177165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tr-TR" b="1" dirty="0" smtClean="0">
                <a:solidFill>
                  <a:srgbClr val="FF0000"/>
                </a:solidFill>
              </a:rPr>
              <a:t>Örnek:</a:t>
            </a:r>
          </a:p>
          <a:p>
            <a:pPr marL="0" indent="0" algn="just">
              <a:buNone/>
            </a:pPr>
            <a:r>
              <a:rPr lang="tr-TR" dirty="0" smtClean="0"/>
              <a:t>Zorunlu staj kapsamında işe girişi yapılan bir öğrencinin ay içerisinde 20 gün çalışması olması durumunda hak edilen ücret tutarı: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>
                <a:solidFill>
                  <a:srgbClr val="FF0000"/>
                </a:solidFill>
              </a:rPr>
              <a:t>20 x 866,85 = 17.337,00 TL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971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b="1" dirty="0" smtClean="0"/>
              <a:t>Hak Edilen Ücret (İşkur Gençlik Programı)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899" y="1600201"/>
            <a:ext cx="9911443" cy="2042886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tr-TR" dirty="0" err="1" smtClean="0"/>
              <a:t>İşkur</a:t>
            </a:r>
            <a:r>
              <a:rPr lang="tr-TR" dirty="0" smtClean="0"/>
              <a:t> Gençlik Programı kapsamında çalışan öğrencilere 2025 yılı için günlük 1.083,00 TL ücret ödenmektedir.</a:t>
            </a:r>
            <a:endParaRPr lang="tr-TR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88571" y="2980419"/>
            <a:ext cx="10610850" cy="177165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tr-TR" b="1" dirty="0" smtClean="0">
                <a:solidFill>
                  <a:srgbClr val="FF0000"/>
                </a:solidFill>
              </a:rPr>
              <a:t>Örnek:</a:t>
            </a:r>
          </a:p>
          <a:p>
            <a:pPr marL="0" indent="0" algn="just">
              <a:buNone/>
            </a:pPr>
            <a:r>
              <a:rPr lang="tr-TR" dirty="0" err="1" smtClean="0"/>
              <a:t>İşkur</a:t>
            </a:r>
            <a:r>
              <a:rPr lang="tr-TR" dirty="0" smtClean="0"/>
              <a:t> Gençlik Programı kapsamında işe girişi yapılan bir öğrencinin ay içerisinde 12 gün çalışması olması durumunda hak edilen ücret tutarı: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>
                <a:solidFill>
                  <a:srgbClr val="FF0000"/>
                </a:solidFill>
              </a:rPr>
              <a:t>12 x 1.083,00 = 12.996,00 TL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971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b="1" dirty="0" smtClean="0"/>
              <a:t>İşe Giriş Tarihi – İşten Ayrılış Tarihi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900" y="1600201"/>
            <a:ext cx="5276850" cy="4495800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dirty="0" smtClean="0"/>
              <a:t>Öğrenci için ay içerisinde giriş yapılmış ise işe girişinin yapıldığı tarih gün ve ay olarak yazılır.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Öğrenci için ay içerisinde işten ayrılış yapılmış ise işten ayrılışının yapıldığı tarih gün ve ay olarak yazılır.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Öğrenci </a:t>
            </a:r>
            <a:r>
              <a:rPr lang="tr-TR" dirty="0"/>
              <a:t>için ay </a:t>
            </a:r>
            <a:r>
              <a:rPr lang="tr-TR" dirty="0" smtClean="0"/>
              <a:t>içerisinde hem işe giriş yapılmış hem de  </a:t>
            </a:r>
            <a:r>
              <a:rPr lang="tr-TR" dirty="0"/>
              <a:t>işten ayrılış yapılmış ise </a:t>
            </a:r>
            <a:r>
              <a:rPr lang="tr-TR" dirty="0" smtClean="0"/>
              <a:t>işe giriş ve işten ayrılış tarihi gün ve ay </a:t>
            </a:r>
            <a:r>
              <a:rPr lang="tr-TR" dirty="0"/>
              <a:t>olarak yazılır.</a:t>
            </a:r>
          </a:p>
          <a:p>
            <a:pPr algn="just"/>
            <a:endParaRPr lang="tr-TR" dirty="0"/>
          </a:p>
          <a:p>
            <a:pPr marL="0" indent="0" algn="just">
              <a:buNone/>
            </a:pP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1428750"/>
            <a:ext cx="3314700" cy="14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081338"/>
            <a:ext cx="3286125" cy="144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9" y="4862513"/>
            <a:ext cx="3286125" cy="143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b="1" dirty="0" smtClean="0"/>
              <a:t>Eksik Gün Sayısı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4423" y="1381125"/>
            <a:ext cx="10058402" cy="230505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Çıkış işlemi yapılacak olan öğrencinin ay içerisinde prim gün sayısında herhangi bir sebepten dolayı eksik gün varsa bu süreyi eksik gün sayısı olarak belirtmemiz gerekmektedir.</a:t>
            </a:r>
          </a:p>
          <a:p>
            <a:pPr marL="0" indent="0" algn="just">
              <a:buNone/>
            </a:pPr>
            <a:r>
              <a:rPr lang="tr-TR" dirty="0" smtClean="0"/>
              <a:t>Örneğin; 12.05.2025 tarihinde işe giriş yapan ve 31.05.2025 tarihinde çıkış yapan bir öğrenci için 20 gün prim ödemesi yapılması gerekmektedir. Öğrencinin 2 gün rapor aldığı veya devamsızlık yaptığı düşünülürse prim ödeme gün sayısına 18 yazılır ve eksik kalan 2 gün eksik gün sayısına yazılır.</a:t>
            </a:r>
            <a:endParaRPr lang="tr-T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3867150"/>
            <a:ext cx="109489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" b="1" dirty="0" smtClean="0"/>
              <a:t>Eksik Gün Sayısı  </a:t>
            </a:r>
            <a:br>
              <a:rPr lang="tr" b="1" dirty="0" smtClean="0"/>
            </a:br>
            <a:r>
              <a:rPr lang="tr" b="1" dirty="0" smtClean="0"/>
              <a:t>Aydaki gün sayısının 31 olması ve 1 günlük devamsızlık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4423" y="1381124"/>
            <a:ext cx="10096502" cy="4048125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Gün sayısının 31 olduğu aylarda </a:t>
            </a:r>
            <a:r>
              <a:rPr lang="tr-TR" dirty="0" smtClean="0">
                <a:solidFill>
                  <a:srgbClr val="FF0000"/>
                </a:solidFill>
              </a:rPr>
              <a:t>1 </a:t>
            </a:r>
            <a:r>
              <a:rPr lang="tr-TR" dirty="0" smtClean="0"/>
              <a:t>gün gelmeyen veya rapor alan kişi için eksik gün bildirimi yapılmaz. </a:t>
            </a:r>
          </a:p>
          <a:p>
            <a:pPr marL="0" indent="0" algn="just">
              <a:buNone/>
            </a:pPr>
            <a:r>
              <a:rPr lang="tr-TR" dirty="0" smtClean="0"/>
              <a:t>Zaten ay 30 gündür ve 30 tam gün üzerinden eksik gün sayısı ve nedeni seçmeden bildirim yapılması gerekmektedir.</a:t>
            </a:r>
          </a:p>
          <a:p>
            <a:pPr marL="0" indent="0"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Örnek: </a:t>
            </a:r>
          </a:p>
          <a:p>
            <a:pPr marL="0" indent="0" algn="just">
              <a:buNone/>
            </a:pPr>
            <a:r>
              <a:rPr lang="tr-TR" dirty="0" smtClean="0"/>
              <a:t>01.06.2023 tarihinde girişi yapılan bir öğrenci, 10.06.2023 tarihinde 1 günlük istirahat raporu almıştır.</a:t>
            </a:r>
          </a:p>
          <a:p>
            <a:pPr marL="0" indent="0" algn="just">
              <a:buNone/>
            </a:pPr>
            <a:r>
              <a:rPr lang="tr-TR" dirty="0" smtClean="0"/>
              <a:t>Öğrencinin prime esas gün sayısı 30 olarak girilecek ve eksik gün sayısına ve eksik gün sebebine hiçbir şey yazılmayacaktır.  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b="1" dirty="0" smtClean="0"/>
              <a:t>Eksik Gün Nedeni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4423" y="1552575"/>
            <a:ext cx="4981576" cy="4325712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Çıkış işlemi yapılacak olan öğrencinin ay içerisinde prim gün sayısında herhangi bir sebepten dolayı eksik gün varsa bu eksik gün sayısının nedeni ilgili kutucuğa yazılır.</a:t>
            </a:r>
          </a:p>
          <a:p>
            <a:pPr marL="0" indent="0"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01- İstirahat</a:t>
            </a:r>
          </a:p>
          <a:p>
            <a:pPr marL="0" indent="0"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07-Puantaj Kayıtları</a:t>
            </a:r>
          </a:p>
          <a:p>
            <a:pPr marL="0" indent="0"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12- Birden fazla</a:t>
            </a:r>
          </a:p>
          <a:p>
            <a:pPr marL="0" indent="0"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13- Diğer Nedenler</a:t>
            </a:r>
          </a:p>
          <a:p>
            <a:pPr marL="0" indent="0"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15-Devamsızlık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33" y="1600200"/>
            <a:ext cx="551796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b="1" dirty="0" smtClean="0"/>
              <a:t>İşten Ayrılış Nedeni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4423" y="1552575"/>
            <a:ext cx="5057777" cy="2295525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İşten ayrılış nedenini seçmek için ilgili kutucuğa tıklandığında karşımıza çıkan listeden uygun olan neden seçilir.</a:t>
            </a:r>
          </a:p>
          <a:p>
            <a:pPr marL="0" indent="0"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22- Diğer Nedenler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3943349"/>
            <a:ext cx="100679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440984"/>
            <a:ext cx="4214813" cy="250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Çalışma ve Sos. Güvenlik Bakanlığı İş </a:t>
            </a:r>
            <a:r>
              <a:rPr lang="tr-TR" b="1" smtClean="0"/>
              <a:t>Kolu </a:t>
            </a:r>
            <a:endParaRPr lang="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898" y="1600200"/>
            <a:ext cx="10001251" cy="1152525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Çalışma ve Sos. Güvenlik Bakanlığı İşkolu için açılır listeden </a:t>
            </a:r>
            <a:r>
              <a:rPr lang="tr-TR" dirty="0" smtClean="0">
                <a:solidFill>
                  <a:srgbClr val="FF0000"/>
                </a:solidFill>
              </a:rPr>
              <a:t>10- Ticaret, Büro, Eğitim ve Güzel Sanatlar </a:t>
            </a:r>
            <a:r>
              <a:rPr lang="tr-TR" dirty="0" smtClean="0"/>
              <a:t> seçeneği seçilir.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2814862"/>
            <a:ext cx="11771018" cy="106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971"/>
            <a:ext cx="12191999" cy="46540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3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İşten Ayrılış Bildirgesinin Doldurulmuş Hali</a:t>
            </a:r>
            <a:endParaRPr lang="t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1408061"/>
            <a:ext cx="6581775" cy="527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Sigortalıların Bildirilmesi-İstisna</a:t>
            </a:r>
            <a:endParaRPr lang="tr-TR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1394378"/>
            <a:ext cx="10755086" cy="4938018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 smtClean="0"/>
              <a:t>Sigortalı </a:t>
            </a:r>
            <a:r>
              <a:rPr lang="tr-TR" b="0" dirty="0"/>
              <a:t>işe giriş bildirgesinin verilmesi gereken yasal sürenin son gününün </a:t>
            </a:r>
            <a:r>
              <a:rPr lang="tr-TR" dirty="0">
                <a:solidFill>
                  <a:srgbClr val="FF0000"/>
                </a:solidFill>
              </a:rPr>
              <a:t>resmi tatile rastlaması halinde </a:t>
            </a:r>
            <a:r>
              <a:rPr lang="tr-TR" b="0" dirty="0"/>
              <a:t>bildirge, resmi tatili izleyen ilk iş günü içinde Kuruma verildiği takdirde süresi içinde verilmiş sayılacaktır</a:t>
            </a:r>
            <a:r>
              <a:rPr lang="tr-TR" b="0" dirty="0" smtClean="0"/>
              <a:t>.</a:t>
            </a:r>
          </a:p>
          <a:p>
            <a:pPr algn="just"/>
            <a:endParaRPr lang="tr-TR" b="0" dirty="0"/>
          </a:p>
          <a:p>
            <a:pPr algn="just"/>
            <a:endParaRPr lang="tr-TR" b="0" dirty="0"/>
          </a:p>
          <a:p>
            <a:pPr algn="just"/>
            <a:endParaRPr lang="tr-TR" b="0" dirty="0"/>
          </a:p>
          <a:p>
            <a:pPr algn="just"/>
            <a:r>
              <a:rPr lang="tr-TR" b="0" dirty="0" smtClean="0">
                <a:solidFill>
                  <a:srgbClr val="FF0000"/>
                </a:solidFill>
              </a:rPr>
              <a:t>Örnek:</a:t>
            </a:r>
            <a:r>
              <a:rPr lang="tr-TR" b="0" dirty="0" smtClean="0"/>
              <a:t> </a:t>
            </a:r>
          </a:p>
          <a:p>
            <a:pPr algn="just"/>
            <a:endParaRPr lang="tr-TR" b="0" dirty="0"/>
          </a:p>
          <a:p>
            <a:pPr algn="just"/>
            <a:r>
              <a:rPr lang="tr-TR" b="0" dirty="0" smtClean="0"/>
              <a:t>07.07.2025 </a:t>
            </a:r>
            <a:r>
              <a:rPr lang="tr-TR" b="0" dirty="0"/>
              <a:t>Pazartesi günü çalışmaya başlayan sigortalıya ilişkin sigortalı işe giriş </a:t>
            </a:r>
            <a:r>
              <a:rPr lang="tr-TR" b="0" dirty="0" smtClean="0"/>
              <a:t>bildirgesinin </a:t>
            </a:r>
            <a:r>
              <a:rPr lang="tr-TR" b="0" dirty="0" smtClean="0"/>
              <a:t>06.07.2025 </a:t>
            </a:r>
            <a:r>
              <a:rPr lang="tr-TR" b="0" dirty="0"/>
              <a:t>tarihinin Pazar gününe rastlaması nedeniyle </a:t>
            </a:r>
            <a:r>
              <a:rPr lang="tr-TR" b="0" dirty="0" smtClean="0"/>
              <a:t>07.07.2025 Pazartesi </a:t>
            </a:r>
            <a:r>
              <a:rPr lang="tr-TR" b="0" dirty="0"/>
              <a:t>günü Kuruma verilmesi halinde bildirge süresi içinde verilmiş sayılacaktır</a:t>
            </a:r>
            <a:r>
              <a:rPr lang="tr-TR" b="0" dirty="0" smtClean="0"/>
              <a:t>.</a:t>
            </a:r>
          </a:p>
          <a:p>
            <a:pPr algn="just"/>
            <a:endParaRPr lang="tr-TR" sz="2800" b="0" dirty="0"/>
          </a:p>
          <a:p>
            <a:pPr algn="just"/>
            <a:endParaRPr lang="tr-TR" sz="2800" b="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/>
              <a:t>7</a:t>
            </a:r>
            <a:r>
              <a:rPr lang="tr-TR" b="1" dirty="0" smtClean="0"/>
              <a:t>. Adım </a:t>
            </a:r>
            <a:endParaRPr lang="tr" b="1" dirty="0"/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1061358" y="1405984"/>
            <a:ext cx="10115550" cy="398323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 smtClean="0"/>
              <a:t>Giriş yapılan bilgiler doğru ise işe </a:t>
            </a:r>
            <a:r>
              <a:rPr lang="tr-TR" dirty="0" smtClean="0"/>
              <a:t>ayrılış</a:t>
            </a:r>
            <a:r>
              <a:rPr lang="tr-TR" b="0" dirty="0" smtClean="0"/>
              <a:t> bildirgesi onaylanır.</a:t>
            </a:r>
            <a:endParaRPr lang="tr-TR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4" y="1836409"/>
            <a:ext cx="5792529" cy="483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84487"/>
            <a:ext cx="9086850" cy="657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943" y="2947308"/>
            <a:ext cx="6760057" cy="248083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r-TR" dirty="0" err="1" smtClean="0"/>
              <a:t>Sgk</a:t>
            </a:r>
            <a:r>
              <a:rPr lang="tr-TR" dirty="0" smtClean="0"/>
              <a:t> </a:t>
            </a:r>
            <a:r>
              <a:rPr lang="tr-TR" dirty="0" err="1" smtClean="0"/>
              <a:t>İŞtEn</a:t>
            </a:r>
            <a:r>
              <a:rPr lang="tr-TR" dirty="0" smtClean="0"/>
              <a:t> </a:t>
            </a:r>
            <a:r>
              <a:rPr lang="tr-TR" dirty="0" smtClean="0"/>
              <a:t>AYRILIŞ BİLDİRGESİ DÜZENLENMESİ</a:t>
            </a:r>
            <a:br>
              <a:rPr lang="tr-TR" dirty="0" smtClean="0"/>
            </a:br>
            <a:r>
              <a:rPr lang="tr-TR" b="1" dirty="0" smtClean="0">
                <a:solidFill>
                  <a:srgbClr val="FF0000"/>
                </a:solidFill>
              </a:rPr>
              <a:t>(TOPLU ÇIKIŞ)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2.bp.blogspot.com/-MS5C4BTGcK4/WNkDX4AwIuI/AAAAAAAAABk/sFsSAPm9BQU37u6ugJD-9YF6L4_yfOZkwCLcB/s1600/e-bildi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69" y="3020787"/>
            <a:ext cx="5225596" cy="24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1. Adım </a:t>
            </a:r>
            <a:endParaRPr lang="tr-TR" b="1" dirty="0"/>
          </a:p>
        </p:txBody>
      </p:sp>
      <p:pic>
        <p:nvPicPr>
          <p:cNvPr id="4" name="Resi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20" y="1983921"/>
            <a:ext cx="9944101" cy="46781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3020784" y="692024"/>
            <a:ext cx="493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https://www.sgk.gov.tr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69520" y="1387322"/>
            <a:ext cx="10066566" cy="4578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dirty="0" smtClean="0">
                <a:hlinkClick r:id="rId4"/>
              </a:rPr>
              <a:t>https://www.sgk.gov.tr</a:t>
            </a:r>
            <a:r>
              <a:rPr lang="tr-TR" dirty="0" smtClean="0"/>
              <a:t> adresinden SGK Ana Sayfasına gelip E-SGK butonuna basılır.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/>
              <a:t>2</a:t>
            </a:r>
            <a:r>
              <a:rPr lang="tr-TR" b="1" dirty="0" smtClean="0"/>
              <a:t>. Adım </a:t>
            </a:r>
            <a:endParaRPr lang="tr-TR" b="1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69520" y="1387322"/>
            <a:ext cx="10066566" cy="4578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dirty="0" smtClean="0"/>
              <a:t>Sosyal Güvenlik Kurumu Uygulama </a:t>
            </a:r>
            <a:r>
              <a:rPr lang="tr-TR" dirty="0" err="1" smtClean="0"/>
              <a:t>Portalından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«İŞVEREN» </a:t>
            </a:r>
            <a:r>
              <a:rPr lang="tr-TR" dirty="0" smtClean="0"/>
              <a:t>modülü seçilir.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01" y="2149203"/>
            <a:ext cx="8988969" cy="4240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4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/>
              <a:t>2</a:t>
            </a:r>
            <a:r>
              <a:rPr lang="tr-TR" b="1" dirty="0" smtClean="0"/>
              <a:t>. Adım </a:t>
            </a:r>
            <a:endParaRPr lang="tr-TR" b="1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69520" y="1387322"/>
            <a:ext cx="10066566" cy="4578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«4/A SİGORTALI İŞE GİRİŞ VE İŞTEN AYRILIŞ BİLDİRGESİ»  </a:t>
            </a:r>
            <a:r>
              <a:rPr lang="tr-TR" dirty="0" smtClean="0"/>
              <a:t>modülü seçilir.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01" y="2097722"/>
            <a:ext cx="9090569" cy="4041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6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/>
              <a:t>2</a:t>
            </a:r>
            <a:r>
              <a:rPr lang="tr-TR" b="1" dirty="0" smtClean="0"/>
              <a:t>. Adım </a:t>
            </a:r>
            <a:endParaRPr lang="tr-TR" b="1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69520" y="1387322"/>
            <a:ext cx="10066566" cy="4578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«2. Toplu Giriş»  </a:t>
            </a:r>
            <a:r>
              <a:rPr lang="tr-TR" sz="2100" dirty="0" smtClean="0"/>
              <a:t>seçilerek </a:t>
            </a:r>
            <a:r>
              <a:rPr lang="tr-TR" sz="2100" dirty="0"/>
              <a:t>uygulama programı açılır.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86" y="1845129"/>
            <a:ext cx="7997871" cy="4544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3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4. Adım 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09414" cy="618758"/>
          </a:xfrm>
        </p:spPr>
        <p:txBody>
          <a:bodyPr rtlCol="0">
            <a:normAutofit fontScale="92500"/>
          </a:bodyPr>
          <a:lstStyle/>
          <a:p>
            <a:pPr algn="just"/>
            <a:r>
              <a:rPr lang="tr-TR" b="0" dirty="0" smtClean="0"/>
              <a:t>Karşımıza toplu çıkış işlemlerinin yapılacağı sisteme gireceğimiz ana ekran gelir.</a:t>
            </a:r>
            <a:endParaRPr lang="tr-TR" b="0" dirty="0"/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86939" y="2084115"/>
            <a:ext cx="6940731" cy="45289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6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Yardımcı Dokümanları İndirme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09414" cy="618758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tr-TR" b="0" dirty="0" smtClean="0"/>
              <a:t>Yardımcı Dokümanlar sekmesinden Örnek İşten Çıkış Excel’ e tıklayarak </a:t>
            </a:r>
            <a:r>
              <a:rPr lang="tr-TR" b="0" dirty="0" err="1" smtClean="0"/>
              <a:t>excel</a:t>
            </a:r>
            <a:r>
              <a:rPr lang="tr-TR" b="0" dirty="0" smtClean="0"/>
              <a:t> dosyasının bilgisayarımıza kaydediyoruz.</a:t>
            </a:r>
            <a:endParaRPr lang="tr-TR" b="0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84" y="2054951"/>
            <a:ext cx="7379380" cy="454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İşten Ayrılış Bildirgesi için XML Dosyasının Hazırlanması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09414" cy="618758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tr-TR" b="0" dirty="0" smtClean="0"/>
              <a:t>İşyeri bilgileri ve çıkışı yapılacak olan öğrenci bilgileri doldurularak </a:t>
            </a:r>
            <a:r>
              <a:rPr lang="tr-TR" b="0" dirty="0" err="1" smtClean="0"/>
              <a:t>xml</a:t>
            </a:r>
            <a:r>
              <a:rPr lang="tr-TR" b="0" dirty="0" smtClean="0"/>
              <a:t> dosyası oluşturulur.</a:t>
            </a:r>
            <a:endParaRPr lang="tr-TR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2225987"/>
            <a:ext cx="11487150" cy="31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Sigortalılığın Sona Ermesi</a:t>
            </a:r>
            <a:endParaRPr lang="tr-TR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899" y="1469576"/>
            <a:ext cx="9941380" cy="3886200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 smtClean="0"/>
              <a:t>5510 sayılı Kanunun 4 üncü maddesinin </a:t>
            </a:r>
            <a:r>
              <a:rPr lang="tr-TR" b="0" dirty="0"/>
              <a:t>birinci fıkrasının (a) </a:t>
            </a:r>
            <a:r>
              <a:rPr lang="tr-TR" b="0" dirty="0" smtClean="0"/>
              <a:t>bendine tabi sigortalıların sigortalılıkları hizmet akdinin sona erdiği tarihten itibaren sona ermektedir.</a:t>
            </a:r>
          </a:p>
          <a:p>
            <a:pPr algn="just"/>
            <a:endParaRPr lang="tr-TR" b="0" dirty="0" smtClean="0"/>
          </a:p>
          <a:p>
            <a:pPr algn="just"/>
            <a:endParaRPr lang="tr-TR" b="0" dirty="0" smtClean="0"/>
          </a:p>
          <a:p>
            <a:pPr algn="just"/>
            <a:r>
              <a:rPr lang="tr-TR" b="0" dirty="0" smtClean="0"/>
              <a:t>Sigortalılığı bu şekilde sona erenlerin ise Kanunun 9 uncu maddesi gereğince işten ayrıldığı tarihi takip eden </a:t>
            </a:r>
            <a:r>
              <a:rPr lang="tr-TR" b="0" dirty="0" smtClean="0">
                <a:solidFill>
                  <a:srgbClr val="FF0000"/>
                </a:solidFill>
              </a:rPr>
              <a:t>on gün içinde </a:t>
            </a:r>
            <a:r>
              <a:rPr lang="tr-TR" b="0" dirty="0" smtClean="0"/>
              <a:t>sigortalı işten ayrılış bildirgesi ile elektronik ortamda Kuruma bildirilir.</a:t>
            </a:r>
          </a:p>
          <a:p>
            <a:pPr algn="just"/>
            <a:endParaRPr lang="tr-TR" b="0" dirty="0"/>
          </a:p>
          <a:p>
            <a:pPr algn="just"/>
            <a:endParaRPr lang="tr-TR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b="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0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İşten Ayrılış Bildirgesi için XML Dosyasının Hazırlanması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58400" cy="798372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 smtClean="0"/>
              <a:t>İşyeri bilgileri ve çıkış yapılacak olan öğrenci bilgileri girildikten sonra dosya kaydetme yeri seçilip </a:t>
            </a:r>
            <a:r>
              <a:rPr lang="tr-TR" b="0" dirty="0" smtClean="0">
                <a:solidFill>
                  <a:srgbClr val="FF0000"/>
                </a:solidFill>
              </a:rPr>
              <a:t>XML Dosya Hazırla </a:t>
            </a:r>
            <a:r>
              <a:rPr lang="tr-TR" b="0" dirty="0" smtClean="0"/>
              <a:t>butonuna basılır. </a:t>
            </a:r>
            <a:endParaRPr lang="tr-TR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565921"/>
            <a:ext cx="11352358" cy="232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İşten Ayrılış Bildirgesi için XML Dosyasının Hazırlanması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58400" cy="798372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 smtClean="0"/>
              <a:t>Hazırlamış olduğumuz </a:t>
            </a:r>
            <a:r>
              <a:rPr lang="tr-TR" b="0" dirty="0" err="1" smtClean="0"/>
              <a:t>xml</a:t>
            </a:r>
            <a:r>
              <a:rPr lang="tr-TR" b="0" dirty="0" smtClean="0"/>
              <a:t> dosyası kaydettiğimiz klasörün altında gözükmektedir. </a:t>
            </a:r>
            <a:endParaRPr lang="tr-TR" b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14588"/>
            <a:ext cx="8776828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9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5. Adım 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33907" cy="694958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tr-TR" b="0" dirty="0"/>
              <a:t>SGK tarafından verilmiş olan kullanıcı adı, sistem şifresi ve işyeri şifresini ilgili yerlere girmek suretiyle sisteme giriş yapılır.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2" y="2076450"/>
            <a:ext cx="6242958" cy="45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6. Adım 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33907" cy="694958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 smtClean="0"/>
              <a:t>Toplu çıkış işlemi yapabileceğimiz sayfa ekrana gelir.</a:t>
            </a:r>
            <a:endParaRPr lang="tr-TR" b="0" dirty="0"/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1354182" y="2358616"/>
            <a:ext cx="9904367" cy="325024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7. Adım (XML Dosyasının Sisteme Yüklenmesi)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33907" cy="694958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tr-TR" b="0" dirty="0" smtClean="0"/>
              <a:t>Talep İşlemleri – Talep Yükleme – İşten Çıkış Talebi Yükleme seçeneğine tıklanır.</a:t>
            </a:r>
            <a:endParaRPr lang="tr-TR" b="0" dirty="0"/>
          </a:p>
        </p:txBody>
      </p:sp>
      <p:pic>
        <p:nvPicPr>
          <p:cNvPr id="5" name="Resi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77" y="2297203"/>
            <a:ext cx="9643430" cy="390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7. Adım (XML Dosyasının Sisteme Yüklenmesi)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33907" cy="694958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tr-TR" b="0" dirty="0" smtClean="0">
                <a:solidFill>
                  <a:srgbClr val="FF0000"/>
                </a:solidFill>
              </a:rPr>
              <a:t>Toplu İşten Çıkış için XML Dosya Seç</a:t>
            </a:r>
            <a:r>
              <a:rPr lang="tr-TR" b="0" dirty="0" smtClean="0"/>
              <a:t> butonuna tıklayarak yüklemek istediğimiz dosyanın seçileceği ekrana gidilir.</a:t>
            </a:r>
            <a:endParaRPr lang="tr-TR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23180"/>
            <a:ext cx="10806113" cy="33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7. Adım (XML Dosyasının Sisteme Yüklenmesi)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42071" cy="610594"/>
          </a:xfrm>
        </p:spPr>
        <p:txBody>
          <a:bodyPr rtlCol="0">
            <a:normAutofit/>
          </a:bodyPr>
          <a:lstStyle/>
          <a:p>
            <a:pPr algn="just"/>
            <a:r>
              <a:rPr lang="tr-TR" b="0" dirty="0" smtClean="0"/>
              <a:t>Yüklemek istediğimiz dosya seçilerek sisteme yüklenmesi sağlanır.</a:t>
            </a:r>
            <a:endParaRPr lang="tr-TR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029592"/>
            <a:ext cx="8154760" cy="447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8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7. Adım (XML Dosyasının Sisteme Yüklenmesi)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42071" cy="610594"/>
          </a:xfrm>
        </p:spPr>
        <p:txBody>
          <a:bodyPr rtlCol="0">
            <a:normAutofit fontScale="92500"/>
          </a:bodyPr>
          <a:lstStyle/>
          <a:p>
            <a:pPr algn="just"/>
            <a:r>
              <a:rPr lang="tr-TR" b="0" dirty="0" smtClean="0"/>
              <a:t>Dosya adının doğruluğunu kontrol ettikten sonra </a:t>
            </a:r>
            <a:r>
              <a:rPr lang="tr-TR" b="0" dirty="0" smtClean="0">
                <a:solidFill>
                  <a:srgbClr val="FF0000"/>
                </a:solidFill>
              </a:rPr>
              <a:t>Dosya Yükle </a:t>
            </a:r>
            <a:r>
              <a:rPr lang="tr-TR" b="0" dirty="0" smtClean="0"/>
              <a:t>butonuna basılır.</a:t>
            </a:r>
            <a:endParaRPr lang="tr-TR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2190750"/>
            <a:ext cx="10835785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8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8. Adım (İşten Ayrılışların Onaylanması)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42071" cy="610594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tr-TR" b="0" dirty="0" smtClean="0"/>
              <a:t>Bilgileri kontrol ettikten sonra </a:t>
            </a:r>
            <a:r>
              <a:rPr lang="tr-TR" b="0" dirty="0" smtClean="0">
                <a:solidFill>
                  <a:srgbClr val="FF0000"/>
                </a:solidFill>
              </a:rPr>
              <a:t>Seçili Talepleri Onayla </a:t>
            </a:r>
            <a:r>
              <a:rPr lang="tr-TR" b="0" dirty="0" smtClean="0"/>
              <a:t>butonuna basılarak işten çıkış işlemleri tamamlanır ve evrakların çıktıları alınır..</a:t>
            </a:r>
            <a:endParaRPr lang="tr-TR" b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079634"/>
            <a:ext cx="10553700" cy="437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8. Adım (Bilgilerin Değiştirilmesi)</a:t>
            </a:r>
            <a:endParaRPr lang="tr-TR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1077686" y="1381492"/>
            <a:ext cx="10042071" cy="610594"/>
          </a:xfrm>
        </p:spPr>
        <p:txBody>
          <a:bodyPr rtlCol="0">
            <a:normAutofit fontScale="85000" lnSpcReduction="10000"/>
          </a:bodyPr>
          <a:lstStyle/>
          <a:p>
            <a:pPr algn="just"/>
            <a:r>
              <a:rPr lang="tr-TR" b="0" dirty="0" smtClean="0"/>
              <a:t>Çıkış işlemi yapılan kişilerin girilecek bilgilerinin görüntülenmesi sağlanır. Değişiklik yapılması durumunda </a:t>
            </a:r>
            <a:r>
              <a:rPr lang="tr-TR" b="0" dirty="0" smtClean="0">
                <a:solidFill>
                  <a:srgbClr val="FF0000"/>
                </a:solidFill>
              </a:rPr>
              <a:t>Talep Güncelle </a:t>
            </a:r>
            <a:r>
              <a:rPr lang="tr-TR" b="0" dirty="0" smtClean="0"/>
              <a:t>butonuna basarak gerekli güncellemeler kaydedilir.</a:t>
            </a:r>
            <a:endParaRPr lang="tr-TR" b="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357439"/>
            <a:ext cx="8448676" cy="334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9457"/>
            <a:ext cx="12191999" cy="4654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88571" y="6459248"/>
            <a:ext cx="349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KIRIKKALE ÜNİVERSİTESİ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80_win32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55_TF03431380_Win32" id="{B0DE8FB3-97D6-46B0-94A5-83744676D4AB}" vid="{5173B4A1-9727-4F84-A269-409334E64E2F}"/>
    </a:ext>
  </a:extLst>
</a:theme>
</file>

<file path=ppt/theme/theme2.xml><?xml version="1.0" encoding="utf-8"?>
<a:theme xmlns:a="http://schemas.openxmlformats.org/drawingml/2006/main" name="Ofis Teması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cademic Literature">
    <a:dk1>
      <a:srgbClr val="514843"/>
    </a:dk1>
    <a:lt1>
      <a:srgbClr val="FFFFFF"/>
    </a:lt1>
    <a:dk2>
      <a:srgbClr val="000000"/>
    </a:dk2>
    <a:lt2>
      <a:srgbClr val="FFFFF3"/>
    </a:lt2>
    <a:accent1>
      <a:srgbClr val="514843"/>
    </a:accent1>
    <a:accent2>
      <a:srgbClr val="6D7D66"/>
    </a:accent2>
    <a:accent3>
      <a:srgbClr val="525A6A"/>
    </a:accent3>
    <a:accent4>
      <a:srgbClr val="827266"/>
    </a:accent4>
    <a:accent5>
      <a:srgbClr val="AE9A7E"/>
    </a:accent5>
    <a:accent6>
      <a:srgbClr val="A8A39E"/>
    </a:accent6>
    <a:hlink>
      <a:srgbClr val="59704F"/>
    </a:hlink>
    <a:folHlink>
      <a:srgbClr val="A8A39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Publisher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</TotalTime>
  <Words>3069</Words>
  <Application>Microsoft Office PowerPoint</Application>
  <PresentationFormat>Geniş ekran</PresentationFormat>
  <Paragraphs>580</Paragraphs>
  <Slides>102</Slides>
  <Notes>101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102</vt:i4>
      </vt:variant>
    </vt:vector>
  </HeadingPairs>
  <TitlesOfParts>
    <vt:vector size="107" baseType="lpstr">
      <vt:lpstr>Arial</vt:lpstr>
      <vt:lpstr>Euphemia</vt:lpstr>
      <vt:lpstr>Plantagenet Cherokee</vt:lpstr>
      <vt:lpstr>Wingdings</vt:lpstr>
      <vt:lpstr>tf03431380_win32</vt:lpstr>
      <vt:lpstr>PowerPoint Sunusu</vt:lpstr>
      <vt:lpstr>ÖĞRENCİ SGK GİRİŞ VE ÇIKIŞ İŞLEMLERİ</vt:lpstr>
      <vt:lpstr>Sunum İçeriği</vt:lpstr>
      <vt:lpstr>GENEL BİLGİLER</vt:lpstr>
      <vt:lpstr>Üniversitemizde 5510 sayılı Kanunun 4/1-a Kapsamında Çalışanlar Kimlerdir?</vt:lpstr>
      <vt:lpstr>Sigortalılığın Başlangıcı</vt:lpstr>
      <vt:lpstr>Sigortalıların Sosyal Güvenlik Kurumuna Bildirilmesi</vt:lpstr>
      <vt:lpstr>Sigortalıların Bildirilmesi-İstisna</vt:lpstr>
      <vt:lpstr>Sigortalılığın Sona Ermesi</vt:lpstr>
      <vt:lpstr>İdari Para Cezaları</vt:lpstr>
      <vt:lpstr>SGK GİRİŞ VE ÇIKIŞ İŞLEMLERİNİN YAPILMASI</vt:lpstr>
      <vt:lpstr>SGK Giriş ve Ayrılış İşlemlerinin Yapılma Şekli</vt:lpstr>
      <vt:lpstr>SGK İŞE GİRİŞ BİLDİRGESİ DÜZENLENMESİ (TEKİl GİRİŞ)</vt:lpstr>
      <vt:lpstr>1. Adım </vt:lpstr>
      <vt:lpstr>2. Adım </vt:lpstr>
      <vt:lpstr>2. Adım </vt:lpstr>
      <vt:lpstr>2. Adım </vt:lpstr>
      <vt:lpstr>3. Adım </vt:lpstr>
      <vt:lpstr>4. Adım </vt:lpstr>
      <vt:lpstr>5. Adım </vt:lpstr>
      <vt:lpstr>6. Adım </vt:lpstr>
      <vt:lpstr>7. Adım </vt:lpstr>
      <vt:lpstr>Doldurulması Gerekli Alanlar</vt:lpstr>
      <vt:lpstr>İşe Giriş Tarihi</vt:lpstr>
      <vt:lpstr>Sigortalı Kolu</vt:lpstr>
      <vt:lpstr>Engellilik Kodu-Eski Hükümlü-Öğrenim Durumu</vt:lpstr>
      <vt:lpstr>Kısmi Süreli Çalışma-Sigortalı Meslek Adı</vt:lpstr>
      <vt:lpstr>Çalışma ve Sos. Güvenlik Bakanlığı İş Kolu  Sigortalının Görev Kodu</vt:lpstr>
      <vt:lpstr>İşe Giriş Bildirgesi Bilgilerinin Doldurulmuş Şekli</vt:lpstr>
      <vt:lpstr>8. Adım </vt:lpstr>
      <vt:lpstr>PowerPoint Sunusu</vt:lpstr>
      <vt:lpstr>SGK İŞE GİRİŞ BİLDİRGESİ DÜZENLENMESİ (TOPLU GİRİŞ)</vt:lpstr>
      <vt:lpstr>Modül Seçimi</vt:lpstr>
      <vt:lpstr>Giriş Aşaması Seçimi</vt:lpstr>
      <vt:lpstr>Toplu Giriş Ekranı</vt:lpstr>
      <vt:lpstr>Yardımcı Dokümanları İndirme</vt:lpstr>
      <vt:lpstr>İşe Giriş Bildirgesi için XML Dosyasının Hazırlanması</vt:lpstr>
      <vt:lpstr>İşe Giriş Bildirgesi için XML Dosyasının Hazırlanması</vt:lpstr>
      <vt:lpstr>İşe Giriş Bildirgesi için XML Dosyasının Hazırlanması</vt:lpstr>
      <vt:lpstr>İşe Giriş Bildirgesi için XML Dosyasının Hazırlanması</vt:lpstr>
      <vt:lpstr>5. Adım </vt:lpstr>
      <vt:lpstr>6. Adım </vt:lpstr>
      <vt:lpstr>Toplu Giriş Sistemi Tanıtımı</vt:lpstr>
      <vt:lpstr>Toplu Giriş Sistemi Tanıtımı</vt:lpstr>
      <vt:lpstr>Toplu Giriş Sistemi Tanıtımı</vt:lpstr>
      <vt:lpstr>XML Dosyasının Sisteme Yüklenmesi</vt:lpstr>
      <vt:lpstr>XML Dosyasının Sisteme Yüklenmesi</vt:lpstr>
      <vt:lpstr>XML Dosyasının Sisteme Yüklenmesi</vt:lpstr>
      <vt:lpstr>XML Dosyasının Sisteme Yüklenmesi</vt:lpstr>
      <vt:lpstr>XML Dosyasının Sisteme Yüklenmesi</vt:lpstr>
      <vt:lpstr>İşe Girişlerin Onaylanması</vt:lpstr>
      <vt:lpstr>Bilgilerin Değiştirilmesi</vt:lpstr>
      <vt:lpstr>Yüklenecek Bilgilerin Hatalı Olması</vt:lpstr>
      <vt:lpstr>Sgk İşten AYRILIŞ BİLDİRGESİ DÜZENLENMESİ (tekil çIkIş)</vt:lpstr>
      <vt:lpstr>1. Adım </vt:lpstr>
      <vt:lpstr>2. Adım </vt:lpstr>
      <vt:lpstr>2. Adım </vt:lpstr>
      <vt:lpstr>2. Adım </vt:lpstr>
      <vt:lpstr>3. Adım </vt:lpstr>
      <vt:lpstr>4. Adım </vt:lpstr>
      <vt:lpstr>5. Adım </vt:lpstr>
      <vt:lpstr>6. Adım </vt:lpstr>
      <vt:lpstr>Doldurulması Gerekli Alanlar</vt:lpstr>
      <vt:lpstr>Sigortalı Meslek Adı</vt:lpstr>
      <vt:lpstr>İşten Ayrılış Bildirgesinde Kullanılan Belge Türleri</vt:lpstr>
      <vt:lpstr>Gün Sayısının Tespiti (Ay İçindeki Çalışmaları Tam Olan)</vt:lpstr>
      <vt:lpstr>Gün Sayısının Tespiti (Ay İçinde İşe Başlayan)</vt:lpstr>
      <vt:lpstr>Gün Sayısının Tespiti (Ay İçinde İşten Ayrılan)</vt:lpstr>
      <vt:lpstr>Gün Sayısının Tespiti (Ay İçinde İşe Başlayan ve Ayrılan)</vt:lpstr>
      <vt:lpstr>Hak Edilen Ücret (07-İşletmede Meslek Eğitim Görenler)</vt:lpstr>
      <vt:lpstr>Hak Edilen Ücret (Stajyer-Kısmi Zamanlı)</vt:lpstr>
      <vt:lpstr>Hak Edilen Ücret (İşkur Gençlik Programı)</vt:lpstr>
      <vt:lpstr>İşe Giriş Tarihi – İşten Ayrılış Tarihi</vt:lpstr>
      <vt:lpstr>Eksik Gün Sayısı</vt:lpstr>
      <vt:lpstr>Eksik Gün Sayısı   Aydaki gün sayısının 31 olması ve 1 günlük devamsızlık</vt:lpstr>
      <vt:lpstr>Eksik Gün Nedeni</vt:lpstr>
      <vt:lpstr>İşten Ayrılış Nedeni</vt:lpstr>
      <vt:lpstr>Çalışma ve Sos. Güvenlik Bakanlığı İş Kolu </vt:lpstr>
      <vt:lpstr>İşten Ayrılış Bildirgesinin Doldurulmuş Hali</vt:lpstr>
      <vt:lpstr>7. Adım </vt:lpstr>
      <vt:lpstr>PowerPoint Sunusu</vt:lpstr>
      <vt:lpstr>Sgk İŞtEn AYRILIŞ BİLDİRGESİ DÜZENLENMESİ (TOPLU ÇIKIŞ)</vt:lpstr>
      <vt:lpstr>1. Adım </vt:lpstr>
      <vt:lpstr>2. Adım </vt:lpstr>
      <vt:lpstr>2. Adım </vt:lpstr>
      <vt:lpstr>2. Adım </vt:lpstr>
      <vt:lpstr>4. Adım </vt:lpstr>
      <vt:lpstr>Yardımcı Dokümanları İndirme</vt:lpstr>
      <vt:lpstr>İşten Ayrılış Bildirgesi için XML Dosyasının Hazırlanması</vt:lpstr>
      <vt:lpstr>İşten Ayrılış Bildirgesi için XML Dosyasının Hazırlanması</vt:lpstr>
      <vt:lpstr>İşten Ayrılış Bildirgesi için XML Dosyasının Hazırlanması</vt:lpstr>
      <vt:lpstr>5. Adım </vt:lpstr>
      <vt:lpstr>6. Adım </vt:lpstr>
      <vt:lpstr>7. Adım (XML Dosyasının Sisteme Yüklenmesi)</vt:lpstr>
      <vt:lpstr>7. Adım (XML Dosyasının Sisteme Yüklenmesi)</vt:lpstr>
      <vt:lpstr>7. Adım (XML Dosyasının Sisteme Yüklenmesi)</vt:lpstr>
      <vt:lpstr>7. Adım (XML Dosyasının Sisteme Yüklenmesi)</vt:lpstr>
      <vt:lpstr>8. Adım (İşten Ayrılışların Onaylanması)</vt:lpstr>
      <vt:lpstr>8. Adım (Bilgilerin Değiştirilmesi)</vt:lpstr>
      <vt:lpstr>Yüklenecek Bilgilerin Hatalı Olması</vt:lpstr>
      <vt:lpstr>EĞİTİM NOTLARI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Resimli Başlık Düzeni</dc:title>
  <dc:creator>SKS</dc:creator>
  <cp:lastModifiedBy>SINAN</cp:lastModifiedBy>
  <cp:revision>139</cp:revision>
  <dcterms:created xsi:type="dcterms:W3CDTF">2023-05-25T12:12:19Z</dcterms:created>
  <dcterms:modified xsi:type="dcterms:W3CDTF">2025-06-23T19:18:39Z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