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658A-8B01-4519-9D78-5F58FB486EF1}" type="datetimeFigureOut">
              <a:rPr lang="tr-TR" smtClean="0"/>
              <a:t>6.02.2021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7F4-FB33-4B3A-AE4F-079591674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74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658A-8B01-4519-9D78-5F58FB486EF1}" type="datetimeFigureOut">
              <a:rPr lang="tr-TR" smtClean="0"/>
              <a:t>6.02.2021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7F4-FB33-4B3A-AE4F-079591674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89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658A-8B01-4519-9D78-5F58FB486EF1}" type="datetimeFigureOut">
              <a:rPr lang="tr-TR" smtClean="0"/>
              <a:t>6.02.2021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7F4-FB33-4B3A-AE4F-079591674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54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658A-8B01-4519-9D78-5F58FB486EF1}" type="datetimeFigureOut">
              <a:rPr lang="tr-TR" smtClean="0"/>
              <a:t>6.02.2021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7F4-FB33-4B3A-AE4F-079591674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911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658A-8B01-4519-9D78-5F58FB486EF1}" type="datetimeFigureOut">
              <a:rPr lang="tr-TR" smtClean="0"/>
              <a:t>6.02.2021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7F4-FB33-4B3A-AE4F-079591674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15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658A-8B01-4519-9D78-5F58FB486EF1}" type="datetimeFigureOut">
              <a:rPr lang="tr-TR" smtClean="0"/>
              <a:t>6.02.2021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7F4-FB33-4B3A-AE4F-079591674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32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658A-8B01-4519-9D78-5F58FB486EF1}" type="datetimeFigureOut">
              <a:rPr lang="tr-TR" smtClean="0"/>
              <a:t>6.02.2021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7F4-FB33-4B3A-AE4F-079591674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75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658A-8B01-4519-9D78-5F58FB486EF1}" type="datetimeFigureOut">
              <a:rPr lang="tr-TR" smtClean="0"/>
              <a:t>6.02.2021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7F4-FB33-4B3A-AE4F-079591674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981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658A-8B01-4519-9D78-5F58FB486EF1}" type="datetimeFigureOut">
              <a:rPr lang="tr-TR" smtClean="0"/>
              <a:t>6.02.2021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7F4-FB33-4B3A-AE4F-079591674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53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658A-8B01-4519-9D78-5F58FB486EF1}" type="datetimeFigureOut">
              <a:rPr lang="tr-TR" smtClean="0"/>
              <a:t>6.02.2021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7F4-FB33-4B3A-AE4F-079591674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485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658A-8B01-4519-9D78-5F58FB486EF1}" type="datetimeFigureOut">
              <a:rPr lang="tr-TR" smtClean="0"/>
              <a:t>6.02.2021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57F4-FB33-4B3A-AE4F-079591674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63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1658A-8B01-4519-9D78-5F58FB486EF1}" type="datetimeFigureOut">
              <a:rPr lang="tr-TR" smtClean="0"/>
              <a:t>6.02.2021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957F4-FB33-4B3A-AE4F-079591674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65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22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tr-TR" sz="4000" b="1">
                <a:solidFill>
                  <a:schemeClr val="bg2"/>
                </a:solidFill>
              </a:rPr>
              <a:t>Bilgi İletişim ve Haberleşme Teknolojileri</a:t>
            </a:r>
            <a:br>
              <a:rPr lang="tr-TR" sz="4000" b="1">
                <a:solidFill>
                  <a:schemeClr val="bg2"/>
                </a:solidFill>
              </a:rPr>
            </a:br>
            <a:endParaRPr lang="tr-TR" sz="4000">
              <a:solidFill>
                <a:schemeClr val="bg2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Autofit/>
          </a:bodyPr>
          <a:lstStyle/>
          <a:p>
            <a:r>
              <a:rPr lang="tr-TR" dirty="0"/>
              <a:t>Prof. Dr. Erman Yükseltürk</a:t>
            </a:r>
          </a:p>
          <a:p>
            <a:r>
              <a:rPr lang="tr-TR" dirty="0"/>
              <a:t>Kırıkkale Üniversitesi</a:t>
            </a:r>
          </a:p>
        </p:txBody>
      </p:sp>
    </p:spTree>
    <p:extLst>
      <p:ext uri="{BB962C8B-B14F-4D97-AF65-F5344CB8AC3E}">
        <p14:creationId xmlns:p14="http://schemas.microsoft.com/office/powerpoint/2010/main" val="885920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3" r="40885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r="2580" b="-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r="6040" b="3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Örnek Projeler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384047" y="2697153"/>
            <a:ext cx="2807208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Sanal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Artırılmış</a:t>
            </a:r>
            <a:r>
              <a:rPr lang="en-US" sz="2400" dirty="0"/>
              <a:t> </a:t>
            </a:r>
            <a:r>
              <a:rPr lang="en-US" sz="2400" dirty="0" err="1"/>
              <a:t>Gerçeklik</a:t>
            </a:r>
            <a:r>
              <a:rPr lang="en-US" sz="2400" dirty="0"/>
              <a:t> </a:t>
            </a:r>
            <a:r>
              <a:rPr lang="en-US" sz="2400" dirty="0" err="1"/>
              <a:t>Uygulamaları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93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5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945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Örnek</a:t>
            </a:r>
            <a:r>
              <a:rPr lang="en-US" sz="4800" dirty="0"/>
              <a:t> </a:t>
            </a:r>
            <a:r>
              <a:rPr lang="en-US" sz="4800" dirty="0" err="1"/>
              <a:t>Projeler</a:t>
            </a:r>
            <a:endParaRPr lang="en-US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5130" y="2254128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/>
              <a:t>Mobil </a:t>
            </a:r>
            <a:r>
              <a:rPr lang="en-US" sz="3600" dirty="0" err="1"/>
              <a:t>Oyunlar</a:t>
            </a:r>
            <a:endParaRPr lang="en-US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7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tr-TR" sz="4800">
                <a:solidFill>
                  <a:schemeClr val="bg1"/>
                </a:solidFill>
              </a:rPr>
              <a:t>Kırıkkale Üniversitesi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A5502C-73EE-4CCB-9195-9F99017DF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5294" y="1892664"/>
            <a:ext cx="1106137" cy="114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30719" y="641615"/>
            <a:ext cx="7289799" cy="5533496"/>
          </a:xfrm>
        </p:spPr>
        <p:txBody>
          <a:bodyPr anchor="ctr">
            <a:normAutofit/>
          </a:bodyPr>
          <a:lstStyle/>
          <a:p>
            <a:r>
              <a:rPr lang="tr-TR" sz="2200"/>
              <a:t>Üniversitemiz; 1992 yılında kurulmuş, bugün itibariyle 12 fakülte, 1 yüksekokul, 7 meslek yüksekokulu, 3 enstitü ve 15 araştırma ve uygulama merkezi ile 30 binden fazla öğrenciye hizmet veren, bölgesinin büyük üniversitelerinden biri konumundadır. </a:t>
            </a:r>
          </a:p>
          <a:p>
            <a:r>
              <a:rPr lang="tr-TR" sz="2200"/>
              <a:t>Üniversitemiz ile KOBİ’leri, KOSGEB´in koordinasyonu altında bir araya getirecek olan TEK-MER kurulmuş, sanayicilerimize ve öğretim üyelerimize hizmet vermeye başlamıştır.</a:t>
            </a:r>
          </a:p>
          <a:p>
            <a:r>
              <a:rPr lang="tr-TR" sz="2200"/>
              <a:t>Ortakları arasında Savunma Sanayii Başkanlığı, TÜBİTAK, Gazi Üniversitesi, Makina ve Kimya Endüstrisi Kurumu ve Kırıkkale Ticaret ve Sanayi Odası gibi önemli kuruluşların da bulunduğu Kırıkkale Üniversitesi Teknoloji Geliştirme Bölgesi 2013/4920 Sayılı Bakanlar Kurulu kararı ile kurulmuş, kampüs alanımız içinde faaliyetlerini sürdürmektedir.</a:t>
            </a:r>
          </a:p>
        </p:txBody>
      </p:sp>
    </p:spTree>
    <p:extLst>
      <p:ext uri="{BB962C8B-B14F-4D97-AF65-F5344CB8AC3E}">
        <p14:creationId xmlns:p14="http://schemas.microsoft.com/office/powerpoint/2010/main" val="119025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tr-TR" sz="4100" b="1"/>
              <a:t>Bilgi İletişim ve Haberleşme Teknolojileri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tr-TR" sz="2000"/>
              <a:t>Büyük Veri ve Veri Analitiği </a:t>
            </a:r>
          </a:p>
          <a:p>
            <a:r>
              <a:rPr lang="tr-TR" sz="2000"/>
              <a:t>Modelleme, Simülasyon ve Oyun Teknolojileri </a:t>
            </a:r>
          </a:p>
          <a:p>
            <a:r>
              <a:rPr lang="tr-TR" sz="2000"/>
              <a:t>Mikro/Nano/Opto Elektronik ve Yarı İletken Teknolojileri </a:t>
            </a:r>
          </a:p>
          <a:p>
            <a:r>
              <a:rPr lang="tr-TR" sz="2000"/>
              <a:t>Yapay Zeka Teknolojileri</a:t>
            </a:r>
          </a:p>
          <a:p>
            <a:r>
              <a:rPr lang="tr-TR" sz="2000"/>
              <a:t>Kuantum Teknolojileri </a:t>
            </a:r>
          </a:p>
          <a:p>
            <a:r>
              <a:rPr lang="tr-TR" sz="2000"/>
              <a:t>Sanal Gerçeklik ve Artırılmış Gerçeklik Teknolojileri</a:t>
            </a:r>
          </a:p>
        </p:txBody>
      </p:sp>
      <p:pic>
        <p:nvPicPr>
          <p:cNvPr id="5" name="Picture 4" descr="İkili sayılar ve ayrıntılı planın göründüğü CPU">
            <a:extLst>
              <a:ext uri="{FF2B5EF4-FFF2-40B4-BE49-F238E27FC236}">
                <a16:creationId xmlns:a16="http://schemas.microsoft.com/office/drawing/2014/main" id="{8FA2D583-873E-497F-801A-CA1CB587C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39" r="2803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7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18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 b="1">
                <a:solidFill>
                  <a:srgbClr val="FFFFFF"/>
                </a:solidFill>
              </a:rPr>
              <a:t>Yüksek Lisans ve/veya Doktora Tezleri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b="1"/>
              <a:t>Büyük Veri ve Veri Güvenliği</a:t>
            </a:r>
          </a:p>
          <a:p>
            <a:r>
              <a:rPr lang="tr-TR" sz="2000"/>
              <a:t>Büyük veride HADOOP ve mapreduce uygulanması ve HDFS'ye alternatif dosya sistemi geliştirilmesi,2018</a:t>
            </a:r>
          </a:p>
          <a:p>
            <a:r>
              <a:rPr lang="tr-TR" sz="2000"/>
              <a:t>Elektronik belge yönetim sistemi geliştirilmesi ve küçük boyutlu dosyalardan oluşan büyük verinin depolanması için dağıtık dosya sistemi tasarımı,2018</a:t>
            </a:r>
          </a:p>
          <a:p>
            <a:pPr marL="0" indent="0">
              <a:buNone/>
            </a:pPr>
            <a:r>
              <a:rPr lang="tr-TR" sz="2000" b="1"/>
              <a:t>Makine Öğrenmesi ve Veri Madenciliği</a:t>
            </a:r>
          </a:p>
          <a:p>
            <a:r>
              <a:rPr lang="tr-TR" sz="2000"/>
              <a:t>Kronik böbrek hastalığının makine öğrenmesi yöntemleriyle analizi, 2019</a:t>
            </a:r>
          </a:p>
          <a:p>
            <a:r>
              <a:rPr lang="tr-TR" sz="2000"/>
              <a:t>Veri madenciliği ile lise öğrenci performanslarının değerlendirilmesi, 2015</a:t>
            </a:r>
          </a:p>
          <a:p>
            <a:r>
              <a:rPr lang="tr-TR" sz="2000"/>
              <a:t>Alternatif sosyal katmaların bilişsel alışveriş sepetlerinin veri madenciliği ile incelenmesi ve uygulanması,2019</a:t>
            </a:r>
          </a:p>
          <a:p>
            <a:r>
              <a:rPr lang="tr-TR" sz="2000"/>
              <a:t>Makine öğrenmesi ve derin öğrenme: Nesne tanıma uygulaması, 2018</a:t>
            </a:r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70859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 b="1">
                <a:solidFill>
                  <a:srgbClr val="FFFFFF"/>
                </a:solidFill>
              </a:rPr>
              <a:t>Yüksek Lisans ve/veya Doktora Tezleri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b="1"/>
              <a:t>Yapay Zeka</a:t>
            </a:r>
          </a:p>
          <a:p>
            <a:r>
              <a:rPr lang="tr-TR" sz="2000"/>
              <a:t>WiFi 6 teknolojisinin incelenmesi ve yapay zekaya dayalı yeni bir zamanlama algoritması geliştirilmesi, 2020</a:t>
            </a:r>
          </a:p>
          <a:p>
            <a:r>
              <a:rPr lang="tr-TR" sz="2000"/>
              <a:t>Yapay zeka ve dinamik bulanık mantık tabanlı kinect sensör kullanıcı denetimi iyileştirmesi, 2018</a:t>
            </a:r>
          </a:p>
          <a:p>
            <a:r>
              <a:rPr lang="tr-TR" sz="2000"/>
              <a:t>Yapay zekâ ve nano-topaklar: Genetik algoritma uygulaması,2015</a:t>
            </a:r>
          </a:p>
          <a:p>
            <a:pPr marL="0" indent="0">
              <a:buNone/>
            </a:pPr>
            <a:r>
              <a:rPr lang="tr-TR" sz="2000" b="1"/>
              <a:t>Sanal Gerçeklik</a:t>
            </a:r>
          </a:p>
          <a:p>
            <a:r>
              <a:rPr lang="tr-TR" sz="2000"/>
              <a:t>Alzheimer demanslı bireylerde sanal gerçeklik uygulamasının denge, kas kuvveti ve düşme üzerine etkisi</a:t>
            </a:r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906527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 b="1" dirty="0">
                <a:solidFill>
                  <a:srgbClr val="FFFFFF"/>
                </a:solidFill>
              </a:rPr>
              <a:t>Teknoparkta Yürütülen Bazı Projeler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tr-TR" sz="2000"/>
              <a:t>Proje konusu: Kişisel verileri koruma kanunu</a:t>
            </a:r>
          </a:p>
          <a:p>
            <a:r>
              <a:rPr lang="tr-TR" sz="2000"/>
              <a:t>Firma: Sarpozan Teknoloji Yatırım Danışmanlık Ticaret Anonim Şirketi</a:t>
            </a:r>
          </a:p>
          <a:p>
            <a:endParaRPr lang="tr-TR" sz="2000"/>
          </a:p>
          <a:p>
            <a:r>
              <a:rPr lang="tr-TR" sz="2000"/>
              <a:t>Proje konusu:  Eğitimde sanal gerçeklik uygulamaları</a:t>
            </a:r>
          </a:p>
          <a:p>
            <a:r>
              <a:rPr lang="tr-TR" sz="2000"/>
              <a:t>Firma: Heligma Zeka Yazılım Bilişim Sistemleri Müşavirlik Sanayi Ticaret Limited Şirketi</a:t>
            </a:r>
          </a:p>
          <a:p>
            <a:endParaRPr lang="tr-TR" sz="2000"/>
          </a:p>
          <a:p>
            <a:r>
              <a:rPr lang="tr-TR" sz="2000"/>
              <a:t>Proje konusu: Y</a:t>
            </a:r>
            <a:r>
              <a:rPr lang="nn-NO" sz="2000"/>
              <a:t>apay zeka içeren eğitim platformu</a:t>
            </a:r>
            <a:endParaRPr lang="tr-TR" sz="2000"/>
          </a:p>
          <a:p>
            <a:r>
              <a:rPr lang="tr-TR" sz="2000"/>
              <a:t>Firma: Ademer Aile Sağlığı Ve Eğitim Danışmanlığı Tic. Ltd. Şti.</a:t>
            </a:r>
          </a:p>
        </p:txBody>
      </p:sp>
    </p:spTree>
    <p:extLst>
      <p:ext uri="{BB962C8B-B14F-4D97-AF65-F5344CB8AC3E}">
        <p14:creationId xmlns:p14="http://schemas.microsoft.com/office/powerpoint/2010/main" val="404625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tr-TR" sz="3200"/>
              <a:t>Örnek Projeler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51716" y="808522"/>
            <a:ext cx="6002636" cy="1645920"/>
          </a:xfrm>
        </p:spPr>
        <p:txBody>
          <a:bodyPr anchor="ctr">
            <a:normAutofit/>
          </a:bodyPr>
          <a:lstStyle/>
          <a:p>
            <a:r>
              <a:rPr lang="tr-TR" sz="1800" dirty="0"/>
              <a:t>Proje Adı: Kinect ile E-Eğitsel Video </a:t>
            </a:r>
            <a:r>
              <a:rPr lang="tr-TR" sz="1800" dirty="0" err="1"/>
              <a:t>Portfolyo</a:t>
            </a:r>
            <a:r>
              <a:rPr lang="tr-TR" sz="1800" dirty="0"/>
              <a:t> Ortamının Tasarlanması, Geliştirilmesi ve Öğrencilerin </a:t>
            </a:r>
            <a:r>
              <a:rPr lang="tr-TR" sz="1800" dirty="0" err="1"/>
              <a:t>Üstbiliş</a:t>
            </a:r>
            <a:r>
              <a:rPr lang="tr-TR" sz="1800" dirty="0"/>
              <a:t> Farkındalık Düzeyleri Üzerine Etkilerinin Araştırılması</a:t>
            </a:r>
          </a:p>
          <a:p>
            <a:r>
              <a:rPr lang="tr-TR" sz="1800" dirty="0"/>
              <a:t>TÜBİTAK 1001, Bütçesi: 137.472 TL</a:t>
            </a:r>
          </a:p>
          <a:p>
            <a:endParaRPr lang="tr-TR" sz="1800" dirty="0"/>
          </a:p>
          <a:p>
            <a:endParaRPr lang="tr-TR" sz="1800" dirty="0"/>
          </a:p>
        </p:txBody>
      </p:sp>
      <p:pic>
        <p:nvPicPr>
          <p:cNvPr id="2050" name="Picture 2" descr="https://bote.kku.edu.tr/Content/bote/Slaytlar/proje1001.jpg?w=1200&amp;mode=max&amp;scale=stre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303" y="2734056"/>
            <a:ext cx="10477786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3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78" name="Rectangle 72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tr-TR" sz="3200"/>
              <a:t>Örnek Projeler</a:t>
            </a:r>
          </a:p>
        </p:txBody>
      </p:sp>
      <p:sp>
        <p:nvSpPr>
          <p:cNvPr id="3079" name="Rectangle 74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0" name="Rectangle 76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76453" y="833556"/>
            <a:ext cx="6002636" cy="1645920"/>
          </a:xfrm>
        </p:spPr>
        <p:txBody>
          <a:bodyPr anchor="ctr">
            <a:normAutofit/>
          </a:bodyPr>
          <a:lstStyle/>
          <a:p>
            <a:r>
              <a:rPr lang="tr-TR" sz="1800" dirty="0"/>
              <a:t>Proje Adı: Kinect ile 3 Boyutlu Sanal Spor Platformun Tasarlanması, Geliştirilmesi ve Step-Aerobik Egzersizlerinde Kullanılması</a:t>
            </a:r>
          </a:p>
          <a:p>
            <a:r>
              <a:rPr lang="tr-TR" sz="1800" dirty="0"/>
              <a:t>TÜBİTAK 3001, Bütçesi: 88.326 TL</a:t>
            </a:r>
          </a:p>
          <a:p>
            <a:endParaRPr lang="tr-TR" sz="1800" dirty="0"/>
          </a:p>
          <a:p>
            <a:endParaRPr lang="tr-TR" sz="1800" dirty="0"/>
          </a:p>
        </p:txBody>
      </p:sp>
      <p:pic>
        <p:nvPicPr>
          <p:cNvPr id="3074" name="Picture 2" descr="https://bote.kku.edu.tr/Content/bote/Slaytlar/PROJE3001.jpg?w=1200&amp;mode=max&amp;scale=stre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303" y="2734056"/>
            <a:ext cx="10477786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tr-TR" sz="3600"/>
              <a:t>Örnek Projeler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2524722"/>
            <a:ext cx="4991629" cy="143159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dirty="0"/>
              <a:t>Yüz Tanımaya Dayalı </a:t>
            </a:r>
          </a:p>
          <a:p>
            <a:pPr marL="0" indent="0">
              <a:buNone/>
            </a:pPr>
            <a:r>
              <a:rPr lang="tr-TR" dirty="0"/>
              <a:t>Online Sınav Sistemi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722" y="901032"/>
            <a:ext cx="3798793" cy="511622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44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457</Words>
  <Application>Microsoft Office PowerPoint</Application>
  <PresentationFormat>Geniş ekran</PresentationFormat>
  <Paragraphs>52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Bilgi İletişim ve Haberleşme Teknolojileri </vt:lpstr>
      <vt:lpstr>Kırıkkale Üniversitesi</vt:lpstr>
      <vt:lpstr>Bilgi İletişim ve Haberleşme Teknolojileri</vt:lpstr>
      <vt:lpstr>Yüksek Lisans ve/veya Doktora Tezleri</vt:lpstr>
      <vt:lpstr>Yüksek Lisans ve/veya Doktora Tezleri</vt:lpstr>
      <vt:lpstr>Teknoparkta Yürütülen Bazı Projeler</vt:lpstr>
      <vt:lpstr>Örnek Projeler</vt:lpstr>
      <vt:lpstr>Örnek Projeler</vt:lpstr>
      <vt:lpstr>Örnek Projeler</vt:lpstr>
      <vt:lpstr>Örnek Projeler</vt:lpstr>
      <vt:lpstr>Örnek Projeler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vatan</dc:creator>
  <cp:lastModifiedBy>Erman</cp:lastModifiedBy>
  <cp:revision>23</cp:revision>
  <dcterms:created xsi:type="dcterms:W3CDTF">2021-02-06T11:26:03Z</dcterms:created>
  <dcterms:modified xsi:type="dcterms:W3CDTF">2021-02-06T15:24:31Z</dcterms:modified>
</cp:coreProperties>
</file>