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5E3C6-CCD3-4B6A-9C40-6B590401F22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68935C3-06E6-442C-AD78-89A45C78E235}">
      <dgm:prSet/>
      <dgm:spPr/>
      <dgm:t>
        <a:bodyPr/>
        <a:lstStyle/>
        <a:p>
          <a:pPr>
            <a:defRPr cap="all"/>
          </a:pPr>
          <a:r>
            <a:rPr lang="tr-TR"/>
            <a:t>Enerji kaynak optimizasyonu</a:t>
          </a:r>
          <a:endParaRPr lang="en-US"/>
        </a:p>
      </dgm:t>
    </dgm:pt>
    <dgm:pt modelId="{FF38F206-42CE-41D0-B646-DDECA238E11E}" type="parTrans" cxnId="{15E2F705-1A8A-4EDC-8D21-A2E8313BCD43}">
      <dgm:prSet/>
      <dgm:spPr/>
      <dgm:t>
        <a:bodyPr/>
        <a:lstStyle/>
        <a:p>
          <a:endParaRPr lang="en-US"/>
        </a:p>
      </dgm:t>
    </dgm:pt>
    <dgm:pt modelId="{A2B7127B-028E-44A3-8985-0D8D100A78E8}" type="sibTrans" cxnId="{15E2F705-1A8A-4EDC-8D21-A2E8313BCD43}">
      <dgm:prSet/>
      <dgm:spPr/>
      <dgm:t>
        <a:bodyPr/>
        <a:lstStyle/>
        <a:p>
          <a:endParaRPr lang="en-US"/>
        </a:p>
      </dgm:t>
    </dgm:pt>
    <dgm:pt modelId="{62533BD2-328D-411E-8E86-64A2BB789271}">
      <dgm:prSet/>
      <dgm:spPr/>
      <dgm:t>
        <a:bodyPr/>
        <a:lstStyle/>
        <a:p>
          <a:pPr>
            <a:defRPr cap="all"/>
          </a:pPr>
          <a:r>
            <a:rPr lang="tr-TR"/>
            <a:t>Yenilenebilir kaynaklar</a:t>
          </a:r>
          <a:endParaRPr lang="en-US"/>
        </a:p>
      </dgm:t>
    </dgm:pt>
    <dgm:pt modelId="{054E33E2-981F-4240-964F-EB1591E5274A}" type="parTrans" cxnId="{FE8572EB-B4F2-4728-A447-4F51D1C0FC5F}">
      <dgm:prSet/>
      <dgm:spPr/>
      <dgm:t>
        <a:bodyPr/>
        <a:lstStyle/>
        <a:p>
          <a:endParaRPr lang="en-US"/>
        </a:p>
      </dgm:t>
    </dgm:pt>
    <dgm:pt modelId="{A035DEDC-89CD-49AB-824B-BBC9D9E3D549}" type="sibTrans" cxnId="{FE8572EB-B4F2-4728-A447-4F51D1C0FC5F}">
      <dgm:prSet/>
      <dgm:spPr/>
      <dgm:t>
        <a:bodyPr/>
        <a:lstStyle/>
        <a:p>
          <a:endParaRPr lang="en-US"/>
        </a:p>
      </dgm:t>
    </dgm:pt>
    <dgm:pt modelId="{8099334E-69B4-4FA6-9389-FE0EC7515C57}">
      <dgm:prSet/>
      <dgm:spPr/>
      <dgm:t>
        <a:bodyPr/>
        <a:lstStyle/>
        <a:p>
          <a:pPr>
            <a:defRPr cap="all"/>
          </a:pPr>
          <a:r>
            <a:rPr lang="tr-TR"/>
            <a:t>Konvansiyonel kaynaklar</a:t>
          </a:r>
          <a:endParaRPr lang="en-US"/>
        </a:p>
      </dgm:t>
    </dgm:pt>
    <dgm:pt modelId="{4D9EB695-BF9B-4D56-8ED7-DBD95E70BB2D}" type="parTrans" cxnId="{B558FA47-F101-4BE2-BF91-27D17DBB88F4}">
      <dgm:prSet/>
      <dgm:spPr/>
      <dgm:t>
        <a:bodyPr/>
        <a:lstStyle/>
        <a:p>
          <a:endParaRPr lang="en-US"/>
        </a:p>
      </dgm:t>
    </dgm:pt>
    <dgm:pt modelId="{CED4FFD1-9B17-4C4A-972A-9989B3FC89F5}" type="sibTrans" cxnId="{B558FA47-F101-4BE2-BF91-27D17DBB88F4}">
      <dgm:prSet/>
      <dgm:spPr/>
      <dgm:t>
        <a:bodyPr/>
        <a:lstStyle/>
        <a:p>
          <a:endParaRPr lang="en-US"/>
        </a:p>
      </dgm:t>
    </dgm:pt>
    <dgm:pt modelId="{A73D0F5A-1263-4951-ACCF-52DFCF5222E9}">
      <dgm:prSet/>
      <dgm:spPr/>
      <dgm:t>
        <a:bodyPr/>
        <a:lstStyle/>
        <a:p>
          <a:pPr>
            <a:defRPr cap="all"/>
          </a:pPr>
          <a:r>
            <a:rPr lang="tr-TR"/>
            <a:t>Santrallarda bakım</a:t>
          </a:r>
          <a:endParaRPr lang="en-US"/>
        </a:p>
      </dgm:t>
    </dgm:pt>
    <dgm:pt modelId="{7360A1D3-278A-425A-80EE-BFB68D99056C}" type="parTrans" cxnId="{F2DB076A-949B-4D95-B449-8E29965D85FC}">
      <dgm:prSet/>
      <dgm:spPr/>
      <dgm:t>
        <a:bodyPr/>
        <a:lstStyle/>
        <a:p>
          <a:endParaRPr lang="en-US"/>
        </a:p>
      </dgm:t>
    </dgm:pt>
    <dgm:pt modelId="{DFA83749-7277-4799-8319-20A5D2BA61A4}" type="sibTrans" cxnId="{F2DB076A-949B-4D95-B449-8E29965D85FC}">
      <dgm:prSet/>
      <dgm:spPr/>
      <dgm:t>
        <a:bodyPr/>
        <a:lstStyle/>
        <a:p>
          <a:endParaRPr lang="en-US"/>
        </a:p>
      </dgm:t>
    </dgm:pt>
    <dgm:pt modelId="{7FAF831B-4ED8-40E1-BA95-785D81F32BFD}">
      <dgm:prSet/>
      <dgm:spPr/>
      <dgm:t>
        <a:bodyPr/>
        <a:lstStyle/>
        <a:p>
          <a:pPr>
            <a:defRPr cap="all"/>
          </a:pPr>
          <a:r>
            <a:rPr lang="tr-TR"/>
            <a:t>Batarya depolama teknolojileri</a:t>
          </a:r>
          <a:endParaRPr lang="en-US"/>
        </a:p>
      </dgm:t>
    </dgm:pt>
    <dgm:pt modelId="{E4DCBEA3-96FC-40FA-881F-C542F0435AA3}" type="parTrans" cxnId="{D15C6342-4599-45B2-8DF9-DDDC200125DD}">
      <dgm:prSet/>
      <dgm:spPr/>
      <dgm:t>
        <a:bodyPr/>
        <a:lstStyle/>
        <a:p>
          <a:endParaRPr lang="en-US"/>
        </a:p>
      </dgm:t>
    </dgm:pt>
    <dgm:pt modelId="{C370F4C3-D912-45CB-BDE6-8172405DA08A}" type="sibTrans" cxnId="{D15C6342-4599-45B2-8DF9-DDDC200125DD}">
      <dgm:prSet/>
      <dgm:spPr/>
      <dgm:t>
        <a:bodyPr/>
        <a:lstStyle/>
        <a:p>
          <a:endParaRPr lang="en-US"/>
        </a:p>
      </dgm:t>
    </dgm:pt>
    <dgm:pt modelId="{4D6152A8-714F-4BFC-8C90-5A46B488814F}" type="pres">
      <dgm:prSet presAssocID="{38A5E3C6-CCD3-4B6A-9C40-6B590401F22E}" presName="root" presStyleCnt="0">
        <dgm:presLayoutVars>
          <dgm:dir/>
          <dgm:resizeHandles val="exact"/>
        </dgm:presLayoutVars>
      </dgm:prSet>
      <dgm:spPr/>
    </dgm:pt>
    <dgm:pt modelId="{17015FF6-42DD-4C58-B9A8-4D01ECD730D7}" type="pres">
      <dgm:prSet presAssocID="{668935C3-06E6-442C-AD78-89A45C78E235}" presName="compNode" presStyleCnt="0"/>
      <dgm:spPr/>
    </dgm:pt>
    <dgm:pt modelId="{0E08963F-AED0-4EA3-BE4F-16BB3C2CB333}" type="pres">
      <dgm:prSet presAssocID="{668935C3-06E6-442C-AD78-89A45C78E235}" presName="iconBgRect" presStyleLbl="bgShp" presStyleIdx="0" presStyleCnt="5"/>
      <dgm:spPr/>
    </dgm:pt>
    <dgm:pt modelId="{4B96E775-0625-48AF-AC64-0578E05D11DC}" type="pres">
      <dgm:prSet presAssocID="{668935C3-06E6-442C-AD78-89A45C78E23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pul"/>
        </a:ext>
      </dgm:extLst>
    </dgm:pt>
    <dgm:pt modelId="{3082C1AD-96FA-4B0A-AB23-397C1A3E29BD}" type="pres">
      <dgm:prSet presAssocID="{668935C3-06E6-442C-AD78-89A45C78E235}" presName="spaceRect" presStyleCnt="0"/>
      <dgm:spPr/>
    </dgm:pt>
    <dgm:pt modelId="{32BE8C0C-9E02-4F58-9623-81C63F4CB597}" type="pres">
      <dgm:prSet presAssocID="{668935C3-06E6-442C-AD78-89A45C78E235}" presName="textRect" presStyleLbl="revTx" presStyleIdx="0" presStyleCnt="5">
        <dgm:presLayoutVars>
          <dgm:chMax val="1"/>
          <dgm:chPref val="1"/>
        </dgm:presLayoutVars>
      </dgm:prSet>
      <dgm:spPr/>
    </dgm:pt>
    <dgm:pt modelId="{D0DC26F5-2A2C-456D-91F5-50E330B83BDC}" type="pres">
      <dgm:prSet presAssocID="{A2B7127B-028E-44A3-8985-0D8D100A78E8}" presName="sibTrans" presStyleCnt="0"/>
      <dgm:spPr/>
    </dgm:pt>
    <dgm:pt modelId="{B279C359-A4CA-4610-88D6-C030D4BAB658}" type="pres">
      <dgm:prSet presAssocID="{62533BD2-328D-411E-8E86-64A2BB789271}" presName="compNode" presStyleCnt="0"/>
      <dgm:spPr/>
    </dgm:pt>
    <dgm:pt modelId="{382ADD39-6BFE-409F-8A77-A28D99CE93D4}" type="pres">
      <dgm:prSet presAssocID="{62533BD2-328D-411E-8E86-64A2BB789271}" presName="iconBgRect" presStyleLbl="bgShp" presStyleIdx="1" presStyleCnt="5"/>
      <dgm:spPr/>
    </dgm:pt>
    <dgm:pt modelId="{B1A7773E-BC9B-4E8C-B4F8-D77D7AF8462E}" type="pres">
      <dgm:prSet presAssocID="{62533BD2-328D-411E-8E86-64A2BB78927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z"/>
        </a:ext>
      </dgm:extLst>
    </dgm:pt>
    <dgm:pt modelId="{8DDD2F6B-783C-4569-B128-BED2FFA16F9C}" type="pres">
      <dgm:prSet presAssocID="{62533BD2-328D-411E-8E86-64A2BB789271}" presName="spaceRect" presStyleCnt="0"/>
      <dgm:spPr/>
    </dgm:pt>
    <dgm:pt modelId="{4001DAA4-8CC5-4DA3-821C-6FA157FB1EE5}" type="pres">
      <dgm:prSet presAssocID="{62533BD2-328D-411E-8E86-64A2BB789271}" presName="textRect" presStyleLbl="revTx" presStyleIdx="1" presStyleCnt="5">
        <dgm:presLayoutVars>
          <dgm:chMax val="1"/>
          <dgm:chPref val="1"/>
        </dgm:presLayoutVars>
      </dgm:prSet>
      <dgm:spPr/>
    </dgm:pt>
    <dgm:pt modelId="{B782149C-BADC-4774-8E4A-1F47B103FC6B}" type="pres">
      <dgm:prSet presAssocID="{A035DEDC-89CD-49AB-824B-BBC9D9E3D549}" presName="sibTrans" presStyleCnt="0"/>
      <dgm:spPr/>
    </dgm:pt>
    <dgm:pt modelId="{8AA37723-8EB2-41EA-9404-76CCFFE5C466}" type="pres">
      <dgm:prSet presAssocID="{8099334E-69B4-4FA6-9389-FE0EC7515C57}" presName="compNode" presStyleCnt="0"/>
      <dgm:spPr/>
    </dgm:pt>
    <dgm:pt modelId="{08CBA523-1781-4305-ABE7-080358C3EDA2}" type="pres">
      <dgm:prSet presAssocID="{8099334E-69B4-4FA6-9389-FE0EC7515C57}" presName="iconBgRect" presStyleLbl="bgShp" presStyleIdx="2" presStyleCnt="5"/>
      <dgm:spPr/>
    </dgm:pt>
    <dgm:pt modelId="{CBE3B029-6828-4034-951D-0E4F3F81CA27}" type="pres">
      <dgm:prSet presAssocID="{8099334E-69B4-4FA6-9389-FE0EC7515C5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E028B15B-CB12-4101-A563-CF88661C5ADE}" type="pres">
      <dgm:prSet presAssocID="{8099334E-69B4-4FA6-9389-FE0EC7515C57}" presName="spaceRect" presStyleCnt="0"/>
      <dgm:spPr/>
    </dgm:pt>
    <dgm:pt modelId="{4EE60C83-CC36-4435-BBA4-15EF01A538BE}" type="pres">
      <dgm:prSet presAssocID="{8099334E-69B4-4FA6-9389-FE0EC7515C57}" presName="textRect" presStyleLbl="revTx" presStyleIdx="2" presStyleCnt="5">
        <dgm:presLayoutVars>
          <dgm:chMax val="1"/>
          <dgm:chPref val="1"/>
        </dgm:presLayoutVars>
      </dgm:prSet>
      <dgm:spPr/>
    </dgm:pt>
    <dgm:pt modelId="{FCAC4E44-40A3-401D-8E98-F7AB1413D804}" type="pres">
      <dgm:prSet presAssocID="{CED4FFD1-9B17-4C4A-972A-9989B3FC89F5}" presName="sibTrans" presStyleCnt="0"/>
      <dgm:spPr/>
    </dgm:pt>
    <dgm:pt modelId="{610CAE9A-89F2-4ECE-85EB-8703F3478C34}" type="pres">
      <dgm:prSet presAssocID="{A73D0F5A-1263-4951-ACCF-52DFCF5222E9}" presName="compNode" presStyleCnt="0"/>
      <dgm:spPr/>
    </dgm:pt>
    <dgm:pt modelId="{686ADE0A-2D87-4FCE-967E-A58080BC917B}" type="pres">
      <dgm:prSet presAssocID="{A73D0F5A-1263-4951-ACCF-52DFCF5222E9}" presName="iconBgRect" presStyleLbl="bgShp" presStyleIdx="3" presStyleCnt="5"/>
      <dgm:spPr/>
    </dgm:pt>
    <dgm:pt modelId="{9E51A2B7-DC69-4935-B311-BB3AC2A7AA4F}" type="pres">
      <dgm:prSet presAssocID="{A73D0F5A-1263-4951-ACCF-52DFCF5222E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açlar"/>
        </a:ext>
      </dgm:extLst>
    </dgm:pt>
    <dgm:pt modelId="{1CFD2321-BE74-4480-9F4A-A3F2ED74E074}" type="pres">
      <dgm:prSet presAssocID="{A73D0F5A-1263-4951-ACCF-52DFCF5222E9}" presName="spaceRect" presStyleCnt="0"/>
      <dgm:spPr/>
    </dgm:pt>
    <dgm:pt modelId="{B681D805-7D2D-4762-A3EC-E985617E5E4C}" type="pres">
      <dgm:prSet presAssocID="{A73D0F5A-1263-4951-ACCF-52DFCF5222E9}" presName="textRect" presStyleLbl="revTx" presStyleIdx="3" presStyleCnt="5">
        <dgm:presLayoutVars>
          <dgm:chMax val="1"/>
          <dgm:chPref val="1"/>
        </dgm:presLayoutVars>
      </dgm:prSet>
      <dgm:spPr/>
    </dgm:pt>
    <dgm:pt modelId="{0834183D-14CE-4EB5-B31F-39625EA59C08}" type="pres">
      <dgm:prSet presAssocID="{DFA83749-7277-4799-8319-20A5D2BA61A4}" presName="sibTrans" presStyleCnt="0"/>
      <dgm:spPr/>
    </dgm:pt>
    <dgm:pt modelId="{1224A789-44C5-4068-AE8B-2EBF944F9B8D}" type="pres">
      <dgm:prSet presAssocID="{7FAF831B-4ED8-40E1-BA95-785D81F32BFD}" presName="compNode" presStyleCnt="0"/>
      <dgm:spPr/>
    </dgm:pt>
    <dgm:pt modelId="{7A39ADE0-1DFE-4704-9126-3B38BB713223}" type="pres">
      <dgm:prSet presAssocID="{7FAF831B-4ED8-40E1-BA95-785D81F32BFD}" presName="iconBgRect" presStyleLbl="bgShp" presStyleIdx="4" presStyleCnt="5"/>
      <dgm:spPr/>
    </dgm:pt>
    <dgm:pt modelId="{2B5A998B-479F-4387-9F6F-5C08612A4E14}" type="pres">
      <dgm:prSet presAssocID="{7FAF831B-4ED8-40E1-BA95-785D81F32BF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ull Battery"/>
        </a:ext>
      </dgm:extLst>
    </dgm:pt>
    <dgm:pt modelId="{C60AFF35-F57F-4A9B-9756-DB04F5CC841B}" type="pres">
      <dgm:prSet presAssocID="{7FAF831B-4ED8-40E1-BA95-785D81F32BFD}" presName="spaceRect" presStyleCnt="0"/>
      <dgm:spPr/>
    </dgm:pt>
    <dgm:pt modelId="{6C511FEB-4A78-4C0A-BFB1-FE45634D74E3}" type="pres">
      <dgm:prSet presAssocID="{7FAF831B-4ED8-40E1-BA95-785D81F32BF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5E2F705-1A8A-4EDC-8D21-A2E8313BCD43}" srcId="{38A5E3C6-CCD3-4B6A-9C40-6B590401F22E}" destId="{668935C3-06E6-442C-AD78-89A45C78E235}" srcOrd="0" destOrd="0" parTransId="{FF38F206-42CE-41D0-B646-DDECA238E11E}" sibTransId="{A2B7127B-028E-44A3-8985-0D8D100A78E8}"/>
    <dgm:cxn modelId="{31AB9C39-9266-4E11-A998-414D42E41A18}" type="presOf" srcId="{668935C3-06E6-442C-AD78-89A45C78E235}" destId="{32BE8C0C-9E02-4F58-9623-81C63F4CB597}" srcOrd="0" destOrd="0" presId="urn:microsoft.com/office/officeart/2018/5/layout/IconCircleLabelList"/>
    <dgm:cxn modelId="{D15C6342-4599-45B2-8DF9-DDDC200125DD}" srcId="{38A5E3C6-CCD3-4B6A-9C40-6B590401F22E}" destId="{7FAF831B-4ED8-40E1-BA95-785D81F32BFD}" srcOrd="4" destOrd="0" parTransId="{E4DCBEA3-96FC-40FA-881F-C542F0435AA3}" sibTransId="{C370F4C3-D912-45CB-BDE6-8172405DA08A}"/>
    <dgm:cxn modelId="{B558FA47-F101-4BE2-BF91-27D17DBB88F4}" srcId="{38A5E3C6-CCD3-4B6A-9C40-6B590401F22E}" destId="{8099334E-69B4-4FA6-9389-FE0EC7515C57}" srcOrd="2" destOrd="0" parTransId="{4D9EB695-BF9B-4D56-8ED7-DBD95E70BB2D}" sibTransId="{CED4FFD1-9B17-4C4A-972A-9989B3FC89F5}"/>
    <dgm:cxn modelId="{76100455-22D8-4F1E-AF41-F5C94906E8FA}" type="presOf" srcId="{38A5E3C6-CCD3-4B6A-9C40-6B590401F22E}" destId="{4D6152A8-714F-4BFC-8C90-5A46B488814F}" srcOrd="0" destOrd="0" presId="urn:microsoft.com/office/officeart/2018/5/layout/IconCircleLabelList"/>
    <dgm:cxn modelId="{F2DB076A-949B-4D95-B449-8E29965D85FC}" srcId="{38A5E3C6-CCD3-4B6A-9C40-6B590401F22E}" destId="{A73D0F5A-1263-4951-ACCF-52DFCF5222E9}" srcOrd="3" destOrd="0" parTransId="{7360A1D3-278A-425A-80EE-BFB68D99056C}" sibTransId="{DFA83749-7277-4799-8319-20A5D2BA61A4}"/>
    <dgm:cxn modelId="{FB0522B3-31D8-4831-97E9-D64ED55A8074}" type="presOf" srcId="{8099334E-69B4-4FA6-9389-FE0EC7515C57}" destId="{4EE60C83-CC36-4435-BBA4-15EF01A538BE}" srcOrd="0" destOrd="0" presId="urn:microsoft.com/office/officeart/2018/5/layout/IconCircleLabelList"/>
    <dgm:cxn modelId="{91E26FC0-12E7-4F8C-A513-FAF8E67E6F0A}" type="presOf" srcId="{62533BD2-328D-411E-8E86-64A2BB789271}" destId="{4001DAA4-8CC5-4DA3-821C-6FA157FB1EE5}" srcOrd="0" destOrd="0" presId="urn:microsoft.com/office/officeart/2018/5/layout/IconCircleLabelList"/>
    <dgm:cxn modelId="{2AFEF6C0-AD6F-4020-AB1E-3E55C2BCB9EE}" type="presOf" srcId="{7FAF831B-4ED8-40E1-BA95-785D81F32BFD}" destId="{6C511FEB-4A78-4C0A-BFB1-FE45634D74E3}" srcOrd="0" destOrd="0" presId="urn:microsoft.com/office/officeart/2018/5/layout/IconCircleLabelList"/>
    <dgm:cxn modelId="{FEA0B2D9-385F-48D9-B581-F25A191283A2}" type="presOf" srcId="{A73D0F5A-1263-4951-ACCF-52DFCF5222E9}" destId="{B681D805-7D2D-4762-A3EC-E985617E5E4C}" srcOrd="0" destOrd="0" presId="urn:microsoft.com/office/officeart/2018/5/layout/IconCircleLabelList"/>
    <dgm:cxn modelId="{FE8572EB-B4F2-4728-A447-4F51D1C0FC5F}" srcId="{38A5E3C6-CCD3-4B6A-9C40-6B590401F22E}" destId="{62533BD2-328D-411E-8E86-64A2BB789271}" srcOrd="1" destOrd="0" parTransId="{054E33E2-981F-4240-964F-EB1591E5274A}" sibTransId="{A035DEDC-89CD-49AB-824B-BBC9D9E3D549}"/>
    <dgm:cxn modelId="{B1A9E15F-A7BA-416D-8E4F-DD51F997AC79}" type="presParOf" srcId="{4D6152A8-714F-4BFC-8C90-5A46B488814F}" destId="{17015FF6-42DD-4C58-B9A8-4D01ECD730D7}" srcOrd="0" destOrd="0" presId="urn:microsoft.com/office/officeart/2018/5/layout/IconCircleLabelList"/>
    <dgm:cxn modelId="{2EE03FE9-DE38-486C-B405-36FC776FBE6C}" type="presParOf" srcId="{17015FF6-42DD-4C58-B9A8-4D01ECD730D7}" destId="{0E08963F-AED0-4EA3-BE4F-16BB3C2CB333}" srcOrd="0" destOrd="0" presId="urn:microsoft.com/office/officeart/2018/5/layout/IconCircleLabelList"/>
    <dgm:cxn modelId="{4547B4C1-B5A8-4266-971C-74575993E804}" type="presParOf" srcId="{17015FF6-42DD-4C58-B9A8-4D01ECD730D7}" destId="{4B96E775-0625-48AF-AC64-0578E05D11DC}" srcOrd="1" destOrd="0" presId="urn:microsoft.com/office/officeart/2018/5/layout/IconCircleLabelList"/>
    <dgm:cxn modelId="{6984340F-3A32-43D7-9249-EBABB020834A}" type="presParOf" srcId="{17015FF6-42DD-4C58-B9A8-4D01ECD730D7}" destId="{3082C1AD-96FA-4B0A-AB23-397C1A3E29BD}" srcOrd="2" destOrd="0" presId="urn:microsoft.com/office/officeart/2018/5/layout/IconCircleLabelList"/>
    <dgm:cxn modelId="{F82C46DA-0070-481C-81F8-2F0EBBC11205}" type="presParOf" srcId="{17015FF6-42DD-4C58-B9A8-4D01ECD730D7}" destId="{32BE8C0C-9E02-4F58-9623-81C63F4CB597}" srcOrd="3" destOrd="0" presId="urn:microsoft.com/office/officeart/2018/5/layout/IconCircleLabelList"/>
    <dgm:cxn modelId="{95BC38FB-7663-4B7A-8DDB-FDB49790A63D}" type="presParOf" srcId="{4D6152A8-714F-4BFC-8C90-5A46B488814F}" destId="{D0DC26F5-2A2C-456D-91F5-50E330B83BDC}" srcOrd="1" destOrd="0" presId="urn:microsoft.com/office/officeart/2018/5/layout/IconCircleLabelList"/>
    <dgm:cxn modelId="{5E388C09-06D5-4189-8BA3-9C45888C9CE5}" type="presParOf" srcId="{4D6152A8-714F-4BFC-8C90-5A46B488814F}" destId="{B279C359-A4CA-4610-88D6-C030D4BAB658}" srcOrd="2" destOrd="0" presId="urn:microsoft.com/office/officeart/2018/5/layout/IconCircleLabelList"/>
    <dgm:cxn modelId="{C1DA25A4-0EE1-4AFA-B601-DF8DBF84076C}" type="presParOf" srcId="{B279C359-A4CA-4610-88D6-C030D4BAB658}" destId="{382ADD39-6BFE-409F-8A77-A28D99CE93D4}" srcOrd="0" destOrd="0" presId="urn:microsoft.com/office/officeart/2018/5/layout/IconCircleLabelList"/>
    <dgm:cxn modelId="{7CC0B2CD-4656-418D-A8D0-3099BF779CA9}" type="presParOf" srcId="{B279C359-A4CA-4610-88D6-C030D4BAB658}" destId="{B1A7773E-BC9B-4E8C-B4F8-D77D7AF8462E}" srcOrd="1" destOrd="0" presId="urn:microsoft.com/office/officeart/2018/5/layout/IconCircleLabelList"/>
    <dgm:cxn modelId="{A1A4027F-C4CE-4FCC-9160-A87503E8E5C5}" type="presParOf" srcId="{B279C359-A4CA-4610-88D6-C030D4BAB658}" destId="{8DDD2F6B-783C-4569-B128-BED2FFA16F9C}" srcOrd="2" destOrd="0" presId="urn:microsoft.com/office/officeart/2018/5/layout/IconCircleLabelList"/>
    <dgm:cxn modelId="{F00523BC-4D0B-4251-9D2D-8807170FD576}" type="presParOf" srcId="{B279C359-A4CA-4610-88D6-C030D4BAB658}" destId="{4001DAA4-8CC5-4DA3-821C-6FA157FB1EE5}" srcOrd="3" destOrd="0" presId="urn:microsoft.com/office/officeart/2018/5/layout/IconCircleLabelList"/>
    <dgm:cxn modelId="{C93B0443-A167-4C4B-ACFC-3FCC51C76C0D}" type="presParOf" srcId="{4D6152A8-714F-4BFC-8C90-5A46B488814F}" destId="{B782149C-BADC-4774-8E4A-1F47B103FC6B}" srcOrd="3" destOrd="0" presId="urn:microsoft.com/office/officeart/2018/5/layout/IconCircleLabelList"/>
    <dgm:cxn modelId="{6E808ED6-C5FA-48B1-A986-D972DF55FBA4}" type="presParOf" srcId="{4D6152A8-714F-4BFC-8C90-5A46B488814F}" destId="{8AA37723-8EB2-41EA-9404-76CCFFE5C466}" srcOrd="4" destOrd="0" presId="urn:microsoft.com/office/officeart/2018/5/layout/IconCircleLabelList"/>
    <dgm:cxn modelId="{D2255BA1-6AC1-4BDB-A387-7C35127907AA}" type="presParOf" srcId="{8AA37723-8EB2-41EA-9404-76CCFFE5C466}" destId="{08CBA523-1781-4305-ABE7-080358C3EDA2}" srcOrd="0" destOrd="0" presId="urn:microsoft.com/office/officeart/2018/5/layout/IconCircleLabelList"/>
    <dgm:cxn modelId="{CDF51065-C6A5-4768-94E0-97DF28BEDAD3}" type="presParOf" srcId="{8AA37723-8EB2-41EA-9404-76CCFFE5C466}" destId="{CBE3B029-6828-4034-951D-0E4F3F81CA27}" srcOrd="1" destOrd="0" presId="urn:microsoft.com/office/officeart/2018/5/layout/IconCircleLabelList"/>
    <dgm:cxn modelId="{2F02B388-CAEA-4D89-B7D9-0216DE9DBAAF}" type="presParOf" srcId="{8AA37723-8EB2-41EA-9404-76CCFFE5C466}" destId="{E028B15B-CB12-4101-A563-CF88661C5ADE}" srcOrd="2" destOrd="0" presId="urn:microsoft.com/office/officeart/2018/5/layout/IconCircleLabelList"/>
    <dgm:cxn modelId="{BCE5A6D2-166B-40AF-BEFB-47F38318E6FD}" type="presParOf" srcId="{8AA37723-8EB2-41EA-9404-76CCFFE5C466}" destId="{4EE60C83-CC36-4435-BBA4-15EF01A538BE}" srcOrd="3" destOrd="0" presId="urn:microsoft.com/office/officeart/2018/5/layout/IconCircleLabelList"/>
    <dgm:cxn modelId="{3E8DA4A6-39AC-439E-B461-E85F50CB160D}" type="presParOf" srcId="{4D6152A8-714F-4BFC-8C90-5A46B488814F}" destId="{FCAC4E44-40A3-401D-8E98-F7AB1413D804}" srcOrd="5" destOrd="0" presId="urn:microsoft.com/office/officeart/2018/5/layout/IconCircleLabelList"/>
    <dgm:cxn modelId="{1E2330F2-1FC0-46F8-870F-73772E92B8F4}" type="presParOf" srcId="{4D6152A8-714F-4BFC-8C90-5A46B488814F}" destId="{610CAE9A-89F2-4ECE-85EB-8703F3478C34}" srcOrd="6" destOrd="0" presId="urn:microsoft.com/office/officeart/2018/5/layout/IconCircleLabelList"/>
    <dgm:cxn modelId="{DB34E347-E0FA-4B03-9D9E-2238C158B81B}" type="presParOf" srcId="{610CAE9A-89F2-4ECE-85EB-8703F3478C34}" destId="{686ADE0A-2D87-4FCE-967E-A58080BC917B}" srcOrd="0" destOrd="0" presId="urn:microsoft.com/office/officeart/2018/5/layout/IconCircleLabelList"/>
    <dgm:cxn modelId="{6C42BC54-78B5-4DBA-B672-533C4364C221}" type="presParOf" srcId="{610CAE9A-89F2-4ECE-85EB-8703F3478C34}" destId="{9E51A2B7-DC69-4935-B311-BB3AC2A7AA4F}" srcOrd="1" destOrd="0" presId="urn:microsoft.com/office/officeart/2018/5/layout/IconCircleLabelList"/>
    <dgm:cxn modelId="{E8DC42B9-157E-4130-A355-8F5B7D7A9AFA}" type="presParOf" srcId="{610CAE9A-89F2-4ECE-85EB-8703F3478C34}" destId="{1CFD2321-BE74-4480-9F4A-A3F2ED74E074}" srcOrd="2" destOrd="0" presId="urn:microsoft.com/office/officeart/2018/5/layout/IconCircleLabelList"/>
    <dgm:cxn modelId="{2937C538-9377-40B2-AED9-6D33A2246735}" type="presParOf" srcId="{610CAE9A-89F2-4ECE-85EB-8703F3478C34}" destId="{B681D805-7D2D-4762-A3EC-E985617E5E4C}" srcOrd="3" destOrd="0" presId="urn:microsoft.com/office/officeart/2018/5/layout/IconCircleLabelList"/>
    <dgm:cxn modelId="{F030FF55-9AAE-45C9-99B7-48E0CC363DB6}" type="presParOf" srcId="{4D6152A8-714F-4BFC-8C90-5A46B488814F}" destId="{0834183D-14CE-4EB5-B31F-39625EA59C08}" srcOrd="7" destOrd="0" presId="urn:microsoft.com/office/officeart/2018/5/layout/IconCircleLabelList"/>
    <dgm:cxn modelId="{5B1F43C2-E519-4843-96EB-57EB6BCF52EE}" type="presParOf" srcId="{4D6152A8-714F-4BFC-8C90-5A46B488814F}" destId="{1224A789-44C5-4068-AE8B-2EBF944F9B8D}" srcOrd="8" destOrd="0" presId="urn:microsoft.com/office/officeart/2018/5/layout/IconCircleLabelList"/>
    <dgm:cxn modelId="{CE196F70-6D3C-44D0-9D7C-C4962FA9A8EA}" type="presParOf" srcId="{1224A789-44C5-4068-AE8B-2EBF944F9B8D}" destId="{7A39ADE0-1DFE-4704-9126-3B38BB713223}" srcOrd="0" destOrd="0" presId="urn:microsoft.com/office/officeart/2018/5/layout/IconCircleLabelList"/>
    <dgm:cxn modelId="{7B87239B-2655-4F2B-80B6-FEE5990115BB}" type="presParOf" srcId="{1224A789-44C5-4068-AE8B-2EBF944F9B8D}" destId="{2B5A998B-479F-4387-9F6F-5C08612A4E14}" srcOrd="1" destOrd="0" presId="urn:microsoft.com/office/officeart/2018/5/layout/IconCircleLabelList"/>
    <dgm:cxn modelId="{68FF5A15-033F-4D0F-9A0B-E91655C2EAD2}" type="presParOf" srcId="{1224A789-44C5-4068-AE8B-2EBF944F9B8D}" destId="{C60AFF35-F57F-4A9B-9756-DB04F5CC841B}" srcOrd="2" destOrd="0" presId="urn:microsoft.com/office/officeart/2018/5/layout/IconCircleLabelList"/>
    <dgm:cxn modelId="{42D49935-91B4-478D-818D-543B6FE39811}" type="presParOf" srcId="{1224A789-44C5-4068-AE8B-2EBF944F9B8D}" destId="{6C511FEB-4A78-4C0A-BFB1-FE45634D74E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8963F-AED0-4EA3-BE4F-16BB3C2CB333}">
      <dsp:nvSpPr>
        <dsp:cNvPr id="0" name=""/>
        <dsp:cNvSpPr/>
      </dsp:nvSpPr>
      <dsp:spPr>
        <a:xfrm>
          <a:off x="867737" y="811506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6E775-0625-48AF-AC64-0578E05D11DC}">
      <dsp:nvSpPr>
        <dsp:cNvPr id="0" name=""/>
        <dsp:cNvSpPr/>
      </dsp:nvSpPr>
      <dsp:spPr>
        <a:xfrm>
          <a:off x="1101737" y="104550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E8C0C-9E02-4F58-9623-81C63F4CB597}">
      <dsp:nvSpPr>
        <dsp:cNvPr id="0" name=""/>
        <dsp:cNvSpPr/>
      </dsp:nvSpPr>
      <dsp:spPr>
        <a:xfrm>
          <a:off x="516737" y="22515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kern="1200"/>
            <a:t>Enerji kaynak optimizasyonu</a:t>
          </a:r>
          <a:endParaRPr lang="en-US" sz="1600" kern="1200"/>
        </a:p>
      </dsp:txBody>
      <dsp:txXfrm>
        <a:off x="516737" y="2251506"/>
        <a:ext cx="1800000" cy="720000"/>
      </dsp:txXfrm>
    </dsp:sp>
    <dsp:sp modelId="{382ADD39-6BFE-409F-8A77-A28D99CE93D4}">
      <dsp:nvSpPr>
        <dsp:cNvPr id="0" name=""/>
        <dsp:cNvSpPr/>
      </dsp:nvSpPr>
      <dsp:spPr>
        <a:xfrm>
          <a:off x="2982737" y="811506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7773E-BC9B-4E8C-B4F8-D77D7AF8462E}">
      <dsp:nvSpPr>
        <dsp:cNvPr id="0" name=""/>
        <dsp:cNvSpPr/>
      </dsp:nvSpPr>
      <dsp:spPr>
        <a:xfrm>
          <a:off x="3216737" y="104550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1DAA4-8CC5-4DA3-821C-6FA157FB1EE5}">
      <dsp:nvSpPr>
        <dsp:cNvPr id="0" name=""/>
        <dsp:cNvSpPr/>
      </dsp:nvSpPr>
      <dsp:spPr>
        <a:xfrm>
          <a:off x="2631737" y="22515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kern="1200"/>
            <a:t>Yenilenebilir kaynaklar</a:t>
          </a:r>
          <a:endParaRPr lang="en-US" sz="1600" kern="1200"/>
        </a:p>
      </dsp:txBody>
      <dsp:txXfrm>
        <a:off x="2631737" y="2251506"/>
        <a:ext cx="1800000" cy="720000"/>
      </dsp:txXfrm>
    </dsp:sp>
    <dsp:sp modelId="{08CBA523-1781-4305-ABE7-080358C3EDA2}">
      <dsp:nvSpPr>
        <dsp:cNvPr id="0" name=""/>
        <dsp:cNvSpPr/>
      </dsp:nvSpPr>
      <dsp:spPr>
        <a:xfrm>
          <a:off x="5097737" y="811506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3B029-6828-4034-951D-0E4F3F81CA27}">
      <dsp:nvSpPr>
        <dsp:cNvPr id="0" name=""/>
        <dsp:cNvSpPr/>
      </dsp:nvSpPr>
      <dsp:spPr>
        <a:xfrm>
          <a:off x="5331737" y="104550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60C83-CC36-4435-BBA4-15EF01A538BE}">
      <dsp:nvSpPr>
        <dsp:cNvPr id="0" name=""/>
        <dsp:cNvSpPr/>
      </dsp:nvSpPr>
      <dsp:spPr>
        <a:xfrm>
          <a:off x="4746737" y="22515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kern="1200"/>
            <a:t>Konvansiyonel kaynaklar</a:t>
          </a:r>
          <a:endParaRPr lang="en-US" sz="1600" kern="1200"/>
        </a:p>
      </dsp:txBody>
      <dsp:txXfrm>
        <a:off x="4746737" y="2251506"/>
        <a:ext cx="1800000" cy="720000"/>
      </dsp:txXfrm>
    </dsp:sp>
    <dsp:sp modelId="{686ADE0A-2D87-4FCE-967E-A58080BC917B}">
      <dsp:nvSpPr>
        <dsp:cNvPr id="0" name=""/>
        <dsp:cNvSpPr/>
      </dsp:nvSpPr>
      <dsp:spPr>
        <a:xfrm>
          <a:off x="7212737" y="811506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1A2B7-DC69-4935-B311-BB3AC2A7AA4F}">
      <dsp:nvSpPr>
        <dsp:cNvPr id="0" name=""/>
        <dsp:cNvSpPr/>
      </dsp:nvSpPr>
      <dsp:spPr>
        <a:xfrm>
          <a:off x="7446737" y="104550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1D805-7D2D-4762-A3EC-E985617E5E4C}">
      <dsp:nvSpPr>
        <dsp:cNvPr id="0" name=""/>
        <dsp:cNvSpPr/>
      </dsp:nvSpPr>
      <dsp:spPr>
        <a:xfrm>
          <a:off x="6861737" y="22515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kern="1200"/>
            <a:t>Santrallarda bakım</a:t>
          </a:r>
          <a:endParaRPr lang="en-US" sz="1600" kern="1200"/>
        </a:p>
      </dsp:txBody>
      <dsp:txXfrm>
        <a:off x="6861737" y="2251506"/>
        <a:ext cx="1800000" cy="720000"/>
      </dsp:txXfrm>
    </dsp:sp>
    <dsp:sp modelId="{7A39ADE0-1DFE-4704-9126-3B38BB713223}">
      <dsp:nvSpPr>
        <dsp:cNvPr id="0" name=""/>
        <dsp:cNvSpPr/>
      </dsp:nvSpPr>
      <dsp:spPr>
        <a:xfrm>
          <a:off x="9327737" y="811506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5A998B-479F-4387-9F6F-5C08612A4E14}">
      <dsp:nvSpPr>
        <dsp:cNvPr id="0" name=""/>
        <dsp:cNvSpPr/>
      </dsp:nvSpPr>
      <dsp:spPr>
        <a:xfrm>
          <a:off x="9561737" y="104550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11FEB-4A78-4C0A-BFB1-FE45634D74E3}">
      <dsp:nvSpPr>
        <dsp:cNvPr id="0" name=""/>
        <dsp:cNvSpPr/>
      </dsp:nvSpPr>
      <dsp:spPr>
        <a:xfrm>
          <a:off x="8976737" y="225150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1600" kern="1200"/>
            <a:t>Batarya depolama teknolojileri</a:t>
          </a:r>
          <a:endParaRPr lang="en-US" sz="1600" kern="1200"/>
        </a:p>
      </dsp:txBody>
      <dsp:txXfrm>
        <a:off x="8976737" y="2251506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February 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6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Saturday, February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Saturday, February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4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February 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Saturday, February 6,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0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Saturday, February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9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Saturday, February 6,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2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Saturday, February 6,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6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Saturday, February 6,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Saturday, February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0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Saturday, February 6,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6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Saturday, February 6,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48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9" r:id="rId6"/>
    <p:sldLayoutId id="2147483704" r:id="rId7"/>
    <p:sldLayoutId id="2147483705" r:id="rId8"/>
    <p:sldLayoutId id="2147483706" r:id="rId9"/>
    <p:sldLayoutId id="2147483708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20000"/>
        </a:lnSpc>
        <a:spcBef>
          <a:spcPts val="10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20000"/>
        </a:lnSpc>
        <a:spcBef>
          <a:spcPts val="500"/>
        </a:spcBef>
        <a:buFont typeface="Calibri Light" panose="020F0302020204030204" pitchFamily="34" charset="0"/>
        <a:buChar char="→"/>
        <a:defRPr sz="22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2E5B6AE-5EFE-45F0-A2AE-ED771CA3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86E4252-D111-F240-9882-02968AFA7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443" y="900001"/>
            <a:ext cx="5432045" cy="19692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tr-TR" sz="3500" i="0" dirty="0">
                <a:latin typeface="Cambria" panose="02040503050406030204" pitchFamily="18" charset="0"/>
                <a:cs typeface="Cambay Devanagari" pitchFamily="2" charset="0"/>
              </a:rPr>
              <a:t>3. ARGE VE İNOVASYON ÇALIŞTAYI</a:t>
            </a:r>
            <a:br>
              <a:rPr lang="tr-TR" sz="3500" i="0" dirty="0">
                <a:latin typeface="Cambria" panose="02040503050406030204" pitchFamily="18" charset="0"/>
                <a:cs typeface="Cambay Devanagari" pitchFamily="2" charset="0"/>
              </a:rPr>
            </a:br>
            <a:r>
              <a:rPr lang="tr-TR" sz="4400" i="0" dirty="0">
                <a:solidFill>
                  <a:srgbClr val="FF0000"/>
                </a:solidFill>
                <a:latin typeface="Cambria" panose="02040503050406030204" pitchFamily="18" charset="0"/>
                <a:cs typeface="Cambay Devanagari" pitchFamily="2" charset="0"/>
              </a:rPr>
              <a:t>ENERJİ</a:t>
            </a:r>
            <a:br>
              <a:rPr lang="tr-TR" sz="3500" i="0" dirty="0">
                <a:latin typeface="Cambria" panose="02040503050406030204" pitchFamily="18" charset="0"/>
                <a:cs typeface="Cambay Devanagari" pitchFamily="2" charset="0"/>
              </a:rPr>
            </a:br>
            <a:endParaRPr lang="tr-TR" sz="3500" i="0" dirty="0">
              <a:latin typeface="Cambria" panose="02040503050406030204" pitchFamily="18" charset="0"/>
              <a:cs typeface="Cambay Devanagari" pitchFamily="2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1B33286-D148-EA42-B834-22C10489C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tr-TR" sz="6000" dirty="0"/>
              <a:t>KIRIKKALE ÜNİVERSİTESİ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55B435-D9F3-4A31-B89E-36741390D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0000" y="450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sılı ışıklar arka planı üzerinde ampul">
            <a:extLst>
              <a:ext uri="{FF2B5EF4-FFF2-40B4-BE49-F238E27FC236}">
                <a16:creationId xmlns:a16="http://schemas.microsoft.com/office/drawing/2014/main" id="{6F83F71E-8DB7-4C88-9B29-F5ADFDE29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496"/>
          <a:stretch/>
        </p:blipFill>
        <p:spPr>
          <a:xfrm>
            <a:off x="6311900" y="900001"/>
            <a:ext cx="5436688" cy="50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4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5569CA-A01E-354A-BF67-55FBDC9C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i="0" dirty="0">
                <a:latin typeface="Cambria" panose="02040503050406030204" pitchFamily="18" charset="0"/>
              </a:rPr>
              <a:t>KONU BAŞLIKLARI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04C539-4B75-0148-9E67-97D7F1B58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Yenilenebilir Enerji Kaynakları Çalışmaları (Rüzgar, Güneş, Hidrojen, Yakıt Pilleri alanında ileri araştırmalar) </a:t>
            </a:r>
          </a:p>
          <a:p>
            <a:r>
              <a:rPr lang="tr-TR" dirty="0"/>
              <a:t>Alternatif Yakıtlar </a:t>
            </a:r>
          </a:p>
          <a:p>
            <a:r>
              <a:rPr lang="tr-TR" dirty="0"/>
              <a:t>Batarya Teknolojileri (İleri Batarya Teknolojileri, Batarya Enerji Yönetim Sistemleri) </a:t>
            </a:r>
          </a:p>
          <a:p>
            <a:r>
              <a:rPr lang="tr-TR" dirty="0"/>
              <a:t>Parçacık Fiziği ve Nükleer Fizik </a:t>
            </a:r>
          </a:p>
          <a:p>
            <a:r>
              <a:rPr lang="tr-TR" dirty="0"/>
              <a:t>Enerji ve Çevre Ekonomisi </a:t>
            </a:r>
          </a:p>
          <a:p>
            <a:r>
              <a:rPr lang="tr-TR" dirty="0"/>
              <a:t>Kutup Araştırmaları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188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5569CA-A01E-354A-BF67-55FBDC9C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i="0" dirty="0">
                <a:latin typeface="Cambria" panose="02040503050406030204" pitchFamily="18" charset="0"/>
              </a:rPr>
              <a:t>İLGİLİ BÖLÜMLER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04C539-4B75-0148-9E67-97D7F1B58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Elektrik-Elektronik Mühendisliği</a:t>
            </a:r>
          </a:p>
          <a:p>
            <a:r>
              <a:rPr lang="tr-TR" dirty="0"/>
              <a:t>Endüstri Mühendisliği</a:t>
            </a:r>
          </a:p>
          <a:p>
            <a:r>
              <a:rPr lang="tr-TR" dirty="0"/>
              <a:t>Makine Mühendisliği</a:t>
            </a:r>
          </a:p>
          <a:p>
            <a:r>
              <a:rPr lang="tr-TR" dirty="0"/>
              <a:t>Fizik</a:t>
            </a:r>
          </a:p>
          <a:p>
            <a:pPr marL="1944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57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B6BB888-617E-4D93-B6D4-2EB9D9D9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455512AD-F9DE-5A4B-8E4A-3DF3087B1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39A0505-A6DD-4BC1-9CA6-9D202A949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5412" y="450000"/>
            <a:ext cx="8256588" cy="554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F5569CA-A01E-354A-BF67-55FBDC9C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412" y="894969"/>
            <a:ext cx="7380000" cy="2954655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i="0" dirty="0">
                <a:latin typeface="Cambria" panose="02040503050406030204" pitchFamily="18" charset="0"/>
              </a:rPr>
              <a:t>YÖNETİLEN TEZLER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CC4060-6621-49EA-A90C-71567A92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95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C66CC717-08C5-4F3E-B8AA-BA93C8755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5B6BB888-617E-4D93-B6D4-2EB9D9D98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53B7AC66-4BDA-9845-8825-B1EF57F3BF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3">
            <a:extLst>
              <a:ext uri="{FF2B5EF4-FFF2-40B4-BE49-F238E27FC236}">
                <a16:creationId xmlns:a16="http://schemas.microsoft.com/office/drawing/2014/main" id="{339A0505-A6DD-4BC1-9CA6-9D202A949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5412" y="450000"/>
            <a:ext cx="8256588" cy="5544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F5569CA-A01E-354A-BF67-55FBDC9C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412" y="894969"/>
            <a:ext cx="7380000" cy="2954655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400" i="0" dirty="0">
                <a:latin typeface="Cambria" panose="02040503050406030204" pitchFamily="18" charset="0"/>
              </a:rPr>
              <a:t>ENDÜSTRİ MÜHENDİSLİĞİ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CC4060-6621-49EA-A90C-71567A922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85412" y="4122000"/>
            <a:ext cx="7380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03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5569CA-A01E-354A-BF67-55FBDC9C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i="0" dirty="0">
                <a:latin typeface="Cambria" panose="02040503050406030204" pitchFamily="18" charset="0"/>
              </a:rPr>
              <a:t>WEB of SCIENCE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6D02E09-6E0F-D94F-84A8-24E02A04E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285" y="944261"/>
            <a:ext cx="9284043" cy="580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57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C4AC91-30B8-4B0B-A187-C39F19131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F5569CA-A01E-354A-BF67-55FBDC9C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9970"/>
            <a:ext cx="11301984" cy="860400"/>
          </a:xfrm>
        </p:spPr>
        <p:txBody>
          <a:bodyPr anchor="b">
            <a:normAutofit/>
          </a:bodyPr>
          <a:lstStyle/>
          <a:p>
            <a:r>
              <a:rPr lang="tr-TR" i="0">
                <a:latin typeface="Cambria" panose="02040503050406030204" pitchFamily="18" charset="0"/>
              </a:rPr>
              <a:t>ÖNE ÇIKAN KONULAR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3FE3F6-2B23-4E4E-AA49-C212646DC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9400" y="16092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E481A368-9BB0-4A2A-A5E8-6EC9ED08B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030547"/>
              </p:ext>
            </p:extLst>
          </p:nvPr>
        </p:nvGraphicFramePr>
        <p:xfrm>
          <a:off x="450000" y="2059200"/>
          <a:ext cx="11293475" cy="3783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23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5569CA-A01E-354A-BF67-55FBDC9C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9970"/>
            <a:ext cx="11301984" cy="860400"/>
          </a:xfrm>
        </p:spPr>
        <p:txBody>
          <a:bodyPr anchor="b">
            <a:normAutofit/>
          </a:bodyPr>
          <a:lstStyle/>
          <a:p>
            <a:r>
              <a:rPr lang="tr-TR" i="0" dirty="0">
                <a:latin typeface="Cambria" panose="02040503050406030204" pitchFamily="18" charset="0"/>
              </a:rPr>
              <a:t>ÖNE ÇIKAN KONULAR – ENDÜSTRİ MÜHENDİSLİĞİ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77C26A5D-AC21-8E41-8C49-C5DE5EA6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Santrallarda bakım yönetimi – Türkiye’de en çok yayın basan ekip</a:t>
            </a:r>
          </a:p>
          <a:p>
            <a:pPr lvl="1"/>
            <a:r>
              <a:rPr lang="tr-TR" dirty="0"/>
              <a:t>Hidroelektrik / DGKÇS / kömürlü termik santrallarda bakım strateji optimizasyonu</a:t>
            </a:r>
          </a:p>
          <a:p>
            <a:pPr lvl="1"/>
            <a:r>
              <a:rPr lang="tr-TR" dirty="0"/>
              <a:t>Hidroelektrik / DGKÇS / kömürlü termik santrallarda bakım çizelgeleme</a:t>
            </a:r>
          </a:p>
          <a:p>
            <a:pPr lvl="1"/>
            <a:r>
              <a:rPr lang="tr-TR" dirty="0"/>
              <a:t>Hidroelektrik / DGKÇS / kömürlü termik santrallarda bakım personeli çizelgeleme</a:t>
            </a:r>
          </a:p>
          <a:p>
            <a:pPr lvl="1"/>
            <a:r>
              <a:rPr lang="tr-TR" dirty="0"/>
              <a:t>Makine öğrenmesi, yapay sinir ağları ve derin öğrenme temelli çözümler</a:t>
            </a:r>
          </a:p>
          <a:p>
            <a:r>
              <a:rPr lang="tr-TR" dirty="0"/>
              <a:t>Enerji yönetimi – Veri bilimi endeksli lisans dersi</a:t>
            </a:r>
          </a:p>
          <a:p>
            <a:r>
              <a:rPr lang="tr-TR" dirty="0"/>
              <a:t>Enerji sistemleri planlaması – Lisans ve yüksek lisans dersler</a:t>
            </a:r>
          </a:p>
          <a:p>
            <a:r>
              <a:rPr lang="tr-TR" dirty="0"/>
              <a:t>Santrallarda personel yönetimi – Tamamlanmış ilk doktora tezi</a:t>
            </a:r>
          </a:p>
          <a:p>
            <a:r>
              <a:rPr lang="tr-TR" dirty="0"/>
              <a:t>Batarya depolama teknolojileri – Şubat 2021 EST kabulleri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660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5569CA-A01E-354A-BF67-55FBDC9CE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9970"/>
            <a:ext cx="11301984" cy="860400"/>
          </a:xfrm>
        </p:spPr>
        <p:txBody>
          <a:bodyPr anchor="b">
            <a:normAutofit/>
          </a:bodyPr>
          <a:lstStyle/>
          <a:p>
            <a:r>
              <a:rPr lang="tr-TR" i="0" dirty="0">
                <a:latin typeface="Cambria" panose="02040503050406030204" pitchFamily="18" charset="0"/>
              </a:rPr>
              <a:t>ÖNE ÇIKAN PROJELER– ENDÜSTRİ MÜHENDİSLİĞİ</a:t>
            </a:r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id="{77C26A5D-AC21-8E41-8C49-C5DE5EA6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>
            <a:normAutofit/>
          </a:bodyPr>
          <a:lstStyle/>
          <a:p>
            <a:r>
              <a:rPr lang="tr-TR" dirty="0"/>
              <a:t>Bakım Yönetim Sisteminin Yaygınlaştırılması</a:t>
            </a:r>
            <a:r>
              <a:rPr lang="tr-TR" b="1" dirty="0"/>
              <a:t>  - EÜAŞ</a:t>
            </a:r>
          </a:p>
          <a:p>
            <a:r>
              <a:rPr lang="tr-TR" dirty="0"/>
              <a:t>Hidroelektrik Santrallarda Bakım Strateji Seçimi – KKU (2 SCI)</a:t>
            </a:r>
          </a:p>
          <a:p>
            <a:r>
              <a:rPr lang="tr-TR" dirty="0"/>
              <a:t>Hidroelektrik Santrallarda AHP-TOPSIS-Yapay Sinir Ağı Entegrasyonu ile Bakım Planlaması  - KKU (2 SCI)</a:t>
            </a:r>
          </a:p>
          <a:p>
            <a:r>
              <a:rPr lang="tr-TR" dirty="0"/>
              <a:t>Portföy Yönetiminde Yeni Yaklaşımlar: Batarya Enerji Depolama Sistemleri – KKU (3 SCI)</a:t>
            </a:r>
          </a:p>
          <a:p>
            <a:r>
              <a:rPr lang="tr-TR" dirty="0"/>
              <a:t>Elektrik Enerjisi Talep Tahmin Yazılımı Geliştirilmesi – KOSGEB - LABORNIA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0838886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Bell MT"/>
        <a:ea typeface=""/>
        <a:cs typeface=""/>
      </a:majorFont>
      <a:minorFont>
        <a:latin typeface="Bell M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238</Words>
  <Application>Microsoft Macintosh PowerPoint</Application>
  <PresentationFormat>Geniş ekran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Bell MT</vt:lpstr>
      <vt:lpstr>Calibri Light</vt:lpstr>
      <vt:lpstr>Cambria</vt:lpstr>
      <vt:lpstr>ThinLineVTI</vt:lpstr>
      <vt:lpstr>3. ARGE VE İNOVASYON ÇALIŞTAYI ENERJİ </vt:lpstr>
      <vt:lpstr>KONU BAŞLIKLARI</vt:lpstr>
      <vt:lpstr>İLGİLİ BÖLÜMLER</vt:lpstr>
      <vt:lpstr>YÖNETİLEN TEZLER</vt:lpstr>
      <vt:lpstr>ENDÜSTRİ MÜHENDİSLİĞİ</vt:lpstr>
      <vt:lpstr>WEB of SCIENCE</vt:lpstr>
      <vt:lpstr>ÖNE ÇIKAN KONULAR</vt:lpstr>
      <vt:lpstr>ÖNE ÇIKAN KONULAR – ENDÜSTRİ MÜHENDİSLİĞİ</vt:lpstr>
      <vt:lpstr>ÖNE ÇIKAN PROJELER– ENDÜSTRİ MÜHENDİSLİĞİ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ARGE VE İNOVASYON ÇALIŞTAYI ENERJİ </dc:title>
  <dc:creator>Evrencan Özcan</dc:creator>
  <cp:lastModifiedBy>Evrencan Özcan</cp:lastModifiedBy>
  <cp:revision>5</cp:revision>
  <dcterms:created xsi:type="dcterms:W3CDTF">2021-02-06T19:18:16Z</dcterms:created>
  <dcterms:modified xsi:type="dcterms:W3CDTF">2021-02-06T20:50:06Z</dcterms:modified>
</cp:coreProperties>
</file>