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85" r:id="rId1"/>
    <p:sldMasterId id="2147484939" r:id="rId2"/>
    <p:sldMasterId id="2147484927" r:id="rId3"/>
    <p:sldMasterId id="2147484903" r:id="rId4"/>
    <p:sldMasterId id="2147484915" r:id="rId5"/>
  </p:sldMasterIdLst>
  <p:notesMasterIdLst>
    <p:notesMasterId r:id="rId19"/>
  </p:notesMasterIdLst>
  <p:handoutMasterIdLst>
    <p:handoutMasterId r:id="rId20"/>
  </p:handoutMasterIdLst>
  <p:sldIdLst>
    <p:sldId id="441" r:id="rId6"/>
    <p:sldId id="442" r:id="rId7"/>
    <p:sldId id="443" r:id="rId8"/>
    <p:sldId id="444" r:id="rId9"/>
    <p:sldId id="445" r:id="rId10"/>
    <p:sldId id="446" r:id="rId11"/>
    <p:sldId id="447" r:id="rId12"/>
    <p:sldId id="448" r:id="rId13"/>
    <p:sldId id="449" r:id="rId14"/>
    <p:sldId id="450" r:id="rId15"/>
    <p:sldId id="451" r:id="rId16"/>
    <p:sldId id="452" r:id="rId17"/>
    <p:sldId id="453" r:id="rId18"/>
  </p:sldIdLst>
  <p:sldSz cx="9144000" cy="6858000" type="screen4x3"/>
  <p:notesSz cx="6797675" cy="9928225"/>
  <p:defaultTextStyle>
    <a:defPPr>
      <a:defRPr lang="tr-TR"/>
    </a:defPPr>
    <a:lvl1pPr marL="0" algn="l" defTabSz="914236" rtl="0" eaLnBrk="1" latinLnBrk="0" hangingPunct="1">
      <a:defRPr sz="1800" kern="1200">
        <a:solidFill>
          <a:schemeClr val="tx1"/>
        </a:solidFill>
        <a:latin typeface="+mn-lt"/>
        <a:ea typeface="+mn-ea"/>
        <a:cs typeface="+mn-cs"/>
      </a:defRPr>
    </a:lvl1pPr>
    <a:lvl2pPr marL="457118" algn="l" defTabSz="914236" rtl="0" eaLnBrk="1" latinLnBrk="0" hangingPunct="1">
      <a:defRPr sz="1800" kern="1200">
        <a:solidFill>
          <a:schemeClr val="tx1"/>
        </a:solidFill>
        <a:latin typeface="+mn-lt"/>
        <a:ea typeface="+mn-ea"/>
        <a:cs typeface="+mn-cs"/>
      </a:defRPr>
    </a:lvl2pPr>
    <a:lvl3pPr marL="914236" algn="l" defTabSz="914236" rtl="0" eaLnBrk="1" latinLnBrk="0" hangingPunct="1">
      <a:defRPr sz="1800" kern="1200">
        <a:solidFill>
          <a:schemeClr val="tx1"/>
        </a:solidFill>
        <a:latin typeface="+mn-lt"/>
        <a:ea typeface="+mn-ea"/>
        <a:cs typeface="+mn-cs"/>
      </a:defRPr>
    </a:lvl3pPr>
    <a:lvl4pPr marL="1371354" algn="l" defTabSz="914236" rtl="0" eaLnBrk="1" latinLnBrk="0" hangingPunct="1">
      <a:defRPr sz="1800" kern="1200">
        <a:solidFill>
          <a:schemeClr val="tx1"/>
        </a:solidFill>
        <a:latin typeface="+mn-lt"/>
        <a:ea typeface="+mn-ea"/>
        <a:cs typeface="+mn-cs"/>
      </a:defRPr>
    </a:lvl4pPr>
    <a:lvl5pPr marL="1828471" algn="l" defTabSz="914236" rtl="0" eaLnBrk="1" latinLnBrk="0" hangingPunct="1">
      <a:defRPr sz="1800" kern="1200">
        <a:solidFill>
          <a:schemeClr val="tx1"/>
        </a:solidFill>
        <a:latin typeface="+mn-lt"/>
        <a:ea typeface="+mn-ea"/>
        <a:cs typeface="+mn-cs"/>
      </a:defRPr>
    </a:lvl5pPr>
    <a:lvl6pPr marL="2285588" algn="l" defTabSz="914236" rtl="0" eaLnBrk="1" latinLnBrk="0" hangingPunct="1">
      <a:defRPr sz="1800" kern="1200">
        <a:solidFill>
          <a:schemeClr val="tx1"/>
        </a:solidFill>
        <a:latin typeface="+mn-lt"/>
        <a:ea typeface="+mn-ea"/>
        <a:cs typeface="+mn-cs"/>
      </a:defRPr>
    </a:lvl6pPr>
    <a:lvl7pPr marL="2742706" algn="l" defTabSz="914236" rtl="0" eaLnBrk="1" latinLnBrk="0" hangingPunct="1">
      <a:defRPr sz="1800" kern="1200">
        <a:solidFill>
          <a:schemeClr val="tx1"/>
        </a:solidFill>
        <a:latin typeface="+mn-lt"/>
        <a:ea typeface="+mn-ea"/>
        <a:cs typeface="+mn-cs"/>
      </a:defRPr>
    </a:lvl7pPr>
    <a:lvl8pPr marL="3199824" algn="l" defTabSz="914236" rtl="0" eaLnBrk="1" latinLnBrk="0" hangingPunct="1">
      <a:defRPr sz="1800" kern="1200">
        <a:solidFill>
          <a:schemeClr val="tx1"/>
        </a:solidFill>
        <a:latin typeface="+mn-lt"/>
        <a:ea typeface="+mn-ea"/>
        <a:cs typeface="+mn-cs"/>
      </a:defRPr>
    </a:lvl8pPr>
    <a:lvl9pPr marL="3656941" algn="l" defTabSz="9142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Orta Stil 1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20" autoAdjust="0"/>
    <p:restoredTop sz="96115" autoAdjust="0"/>
  </p:normalViewPr>
  <p:slideViewPr>
    <p:cSldViewPr>
      <p:cViewPr>
        <p:scale>
          <a:sx n="66" d="100"/>
          <a:sy n="66" d="100"/>
        </p:scale>
        <p:origin x="-2280" y="-58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2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50AC772F-9CB4-4345-83CC-E39FCB516AA4}" type="datetimeFigureOut">
              <a:rPr lang="tr-TR" smtClean="0"/>
              <a:t>14.08.2017</a:t>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019120C-465C-44FC-9010-7B01F602DDA9}" type="slidenum">
              <a:rPr lang="tr-TR" smtClean="0"/>
              <a:t>‹#›</a:t>
            </a:fld>
            <a:endParaRPr lang="tr-TR"/>
          </a:p>
        </p:txBody>
      </p:sp>
    </p:spTree>
    <p:extLst>
      <p:ext uri="{BB962C8B-B14F-4D97-AF65-F5344CB8AC3E}">
        <p14:creationId xmlns:p14="http://schemas.microsoft.com/office/powerpoint/2010/main" val="156272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7D749E4-7B01-47E2-A045-E9B914DF12FE}" type="datetimeFigureOut">
              <a:rPr lang="tr-TR" smtClean="0"/>
              <a:t>14.08.2017</a:t>
            </a:fld>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D2EB7E6-0C93-46B2-97D2-2BF683AAC636}" type="slidenum">
              <a:rPr lang="tr-TR" smtClean="0"/>
              <a:t>‹#›</a:t>
            </a:fld>
            <a:endParaRPr lang="tr-TR"/>
          </a:p>
        </p:txBody>
      </p:sp>
    </p:spTree>
    <p:extLst>
      <p:ext uri="{BB962C8B-B14F-4D97-AF65-F5344CB8AC3E}">
        <p14:creationId xmlns:p14="http://schemas.microsoft.com/office/powerpoint/2010/main" val="1192232286"/>
      </p:ext>
    </p:extLst>
  </p:cSld>
  <p:clrMap bg1="lt1" tx1="dk1" bg2="lt2" tx2="dk2" accent1="accent1" accent2="accent2" accent3="accent3" accent4="accent4" accent5="accent5" accent6="accent6" hlink="hlink" folHlink="folHlink"/>
  <p:notesStyle>
    <a:lvl1pPr marL="0" algn="l" defTabSz="914236" rtl="0" eaLnBrk="1" latinLnBrk="0" hangingPunct="1">
      <a:defRPr sz="1200" kern="1200">
        <a:solidFill>
          <a:schemeClr val="tx1"/>
        </a:solidFill>
        <a:latin typeface="+mn-lt"/>
        <a:ea typeface="+mn-ea"/>
        <a:cs typeface="+mn-cs"/>
      </a:defRPr>
    </a:lvl1pPr>
    <a:lvl2pPr marL="457118" algn="l" defTabSz="914236" rtl="0" eaLnBrk="1" latinLnBrk="0" hangingPunct="1">
      <a:defRPr sz="1200" kern="1200">
        <a:solidFill>
          <a:schemeClr val="tx1"/>
        </a:solidFill>
        <a:latin typeface="+mn-lt"/>
        <a:ea typeface="+mn-ea"/>
        <a:cs typeface="+mn-cs"/>
      </a:defRPr>
    </a:lvl2pPr>
    <a:lvl3pPr marL="914236" algn="l" defTabSz="914236" rtl="0" eaLnBrk="1" latinLnBrk="0" hangingPunct="1">
      <a:defRPr sz="1200" kern="1200">
        <a:solidFill>
          <a:schemeClr val="tx1"/>
        </a:solidFill>
        <a:latin typeface="+mn-lt"/>
        <a:ea typeface="+mn-ea"/>
        <a:cs typeface="+mn-cs"/>
      </a:defRPr>
    </a:lvl3pPr>
    <a:lvl4pPr marL="1371354" algn="l" defTabSz="914236" rtl="0" eaLnBrk="1" latinLnBrk="0" hangingPunct="1">
      <a:defRPr sz="1200" kern="1200">
        <a:solidFill>
          <a:schemeClr val="tx1"/>
        </a:solidFill>
        <a:latin typeface="+mn-lt"/>
        <a:ea typeface="+mn-ea"/>
        <a:cs typeface="+mn-cs"/>
      </a:defRPr>
    </a:lvl4pPr>
    <a:lvl5pPr marL="1828471" algn="l" defTabSz="914236" rtl="0" eaLnBrk="1" latinLnBrk="0" hangingPunct="1">
      <a:defRPr sz="1200" kern="1200">
        <a:solidFill>
          <a:schemeClr val="tx1"/>
        </a:solidFill>
        <a:latin typeface="+mn-lt"/>
        <a:ea typeface="+mn-ea"/>
        <a:cs typeface="+mn-cs"/>
      </a:defRPr>
    </a:lvl5pPr>
    <a:lvl6pPr marL="2285588" algn="l" defTabSz="914236" rtl="0" eaLnBrk="1" latinLnBrk="0" hangingPunct="1">
      <a:defRPr sz="1200" kern="1200">
        <a:solidFill>
          <a:schemeClr val="tx1"/>
        </a:solidFill>
        <a:latin typeface="+mn-lt"/>
        <a:ea typeface="+mn-ea"/>
        <a:cs typeface="+mn-cs"/>
      </a:defRPr>
    </a:lvl6pPr>
    <a:lvl7pPr marL="2742706" algn="l" defTabSz="914236" rtl="0" eaLnBrk="1" latinLnBrk="0" hangingPunct="1">
      <a:defRPr sz="1200" kern="1200">
        <a:solidFill>
          <a:schemeClr val="tx1"/>
        </a:solidFill>
        <a:latin typeface="+mn-lt"/>
        <a:ea typeface="+mn-ea"/>
        <a:cs typeface="+mn-cs"/>
      </a:defRPr>
    </a:lvl7pPr>
    <a:lvl8pPr marL="3199824" algn="l" defTabSz="914236" rtl="0" eaLnBrk="1" latinLnBrk="0" hangingPunct="1">
      <a:defRPr sz="1200" kern="1200">
        <a:solidFill>
          <a:schemeClr val="tx1"/>
        </a:solidFill>
        <a:latin typeface="+mn-lt"/>
        <a:ea typeface="+mn-ea"/>
        <a:cs typeface="+mn-cs"/>
      </a:defRPr>
    </a:lvl8pPr>
    <a:lvl9pPr marL="3656941" algn="l" defTabSz="91423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917575" y="744538"/>
            <a:ext cx="4962525" cy="3722687"/>
          </a:xfrm>
          <a:prstGeom prst="rect">
            <a:avLst/>
          </a:prstGeom>
          <a:noFill/>
          <a:ln w="12700">
            <a:solidFill>
              <a:prstClr val="black"/>
            </a:solidFill>
          </a:ln>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D2EB7E6-0C93-46B2-97D2-2BF683AAC636}" type="slidenum">
              <a:rPr lang="tr-TR" smtClean="0"/>
              <a:t>3</a:t>
            </a:fld>
            <a:endParaRPr lang="tr-TR"/>
          </a:p>
        </p:txBody>
      </p:sp>
    </p:spTree>
    <p:extLst>
      <p:ext uri="{BB962C8B-B14F-4D97-AF65-F5344CB8AC3E}">
        <p14:creationId xmlns:p14="http://schemas.microsoft.com/office/powerpoint/2010/main" val="27373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6" y="533406"/>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4" y="3843868"/>
            <a:ext cx="4954250" cy="1913466"/>
          </a:xfrm>
        </p:spPr>
        <p:txBody>
          <a:bodyPr anchor="t">
            <a:normAutofit/>
          </a:bodyPr>
          <a:lstStyle>
            <a:lvl1pPr marL="0" indent="0" algn="l">
              <a:buNone/>
              <a:defRPr sz="2000">
                <a:solidFill>
                  <a:schemeClr val="bg2">
                    <a:lumMod val="75000"/>
                  </a:schemeClr>
                </a:solidFill>
              </a:defRPr>
            </a:lvl1pPr>
            <a:lvl2pPr marL="457118" indent="0" algn="ctr">
              <a:buNone/>
              <a:defRPr>
                <a:solidFill>
                  <a:schemeClr val="tx1">
                    <a:tint val="75000"/>
                  </a:schemeClr>
                </a:solidFill>
              </a:defRPr>
            </a:lvl2pPr>
            <a:lvl3pPr marL="914236" indent="0" algn="ctr">
              <a:buNone/>
              <a:defRPr>
                <a:solidFill>
                  <a:schemeClr val="tx1">
                    <a:tint val="75000"/>
                  </a:schemeClr>
                </a:solidFill>
              </a:defRPr>
            </a:lvl3pPr>
            <a:lvl4pPr marL="1371354" indent="0" algn="ctr">
              <a:buNone/>
              <a:defRPr>
                <a:solidFill>
                  <a:schemeClr val="tx1">
                    <a:tint val="75000"/>
                  </a:schemeClr>
                </a:solidFill>
              </a:defRPr>
            </a:lvl4pPr>
            <a:lvl5pPr marL="1828471" indent="0" algn="ctr">
              <a:buNone/>
              <a:defRPr>
                <a:solidFill>
                  <a:schemeClr val="tx1">
                    <a:tint val="75000"/>
                  </a:schemeClr>
                </a:solidFill>
              </a:defRPr>
            </a:lvl5pPr>
            <a:lvl6pPr marL="2285588" indent="0" algn="ctr">
              <a:buNone/>
              <a:defRPr>
                <a:solidFill>
                  <a:schemeClr val="tx1">
                    <a:tint val="75000"/>
                  </a:schemeClr>
                </a:solidFill>
              </a:defRPr>
            </a:lvl6pPr>
            <a:lvl7pPr marL="2742706" indent="0" algn="ctr">
              <a:buNone/>
              <a:defRPr>
                <a:solidFill>
                  <a:schemeClr val="tx1">
                    <a:tint val="75000"/>
                  </a:schemeClr>
                </a:solidFill>
              </a:defRPr>
            </a:lvl7pPr>
            <a:lvl8pPr marL="3199824" indent="0" algn="ctr">
              <a:buNone/>
              <a:defRPr>
                <a:solidFill>
                  <a:schemeClr val="tx1">
                    <a:tint val="75000"/>
                  </a:schemeClr>
                </a:solidFill>
              </a:defRPr>
            </a:lvl8pPr>
            <a:lvl9pPr marL="3656941"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273629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1"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118" indent="0">
              <a:buNone/>
              <a:defRPr sz="1600"/>
            </a:lvl2pPr>
            <a:lvl3pPr marL="914236" indent="0">
              <a:buNone/>
              <a:defRPr sz="1600"/>
            </a:lvl3pPr>
            <a:lvl4pPr marL="1371354" indent="0">
              <a:buNone/>
              <a:defRPr sz="1600"/>
            </a:lvl4pPr>
            <a:lvl5pPr marL="1828471" indent="0">
              <a:buNone/>
              <a:defRPr sz="1600"/>
            </a:lvl5pPr>
            <a:lvl6pPr marL="2285588" indent="0">
              <a:buNone/>
              <a:defRPr sz="1600"/>
            </a:lvl6pPr>
            <a:lvl7pPr marL="2742706" indent="0">
              <a:buNone/>
              <a:defRPr sz="1600"/>
            </a:lvl7pPr>
            <a:lvl8pPr marL="3199824" indent="0">
              <a:buNone/>
              <a:defRPr sz="1600"/>
            </a:lvl8pPr>
            <a:lvl9pPr marL="3656941"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6" y="3843867"/>
            <a:ext cx="7281332" cy="457200"/>
          </a:xfrm>
        </p:spPr>
        <p:txBody>
          <a:bodyPr anchor="t">
            <a:normAutofit/>
          </a:bodyPr>
          <a:lstStyle>
            <a:lvl1pPr marL="0" indent="0">
              <a:buFontTx/>
              <a:buNone/>
              <a:defRPr sz="1600"/>
            </a:lvl1pPr>
            <a:lvl2pPr marL="457118" indent="0">
              <a:buFontTx/>
              <a:buNone/>
              <a:defRPr/>
            </a:lvl2pPr>
            <a:lvl3pPr marL="914236" indent="0">
              <a:buFontTx/>
              <a:buNone/>
              <a:defRPr/>
            </a:lvl3pPr>
            <a:lvl4pPr marL="1371354" indent="0">
              <a:buFontTx/>
              <a:buNone/>
              <a:defRPr/>
            </a:lvl4pPr>
            <a:lvl5pPr marL="1828471"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4" name="Footer Placeholder 3"/>
          <p:cNvSpPr>
            <a:spLocks noGrp="1"/>
          </p:cNvSpPr>
          <p:nvPr>
            <p:ph type="ftr" sz="quarter" idx="11"/>
          </p:nvPr>
        </p:nvSpPr>
        <p:spPr/>
        <p:txBody>
          <a:bodyPr/>
          <a:lstStyle/>
          <a:p>
            <a:endParaRPr lang="tr-TR">
              <a:solidFill>
                <a:srgbClr val="465E9C"/>
              </a:solidFill>
            </a:endParaRPr>
          </a:p>
        </p:txBody>
      </p:sp>
      <p:sp>
        <p:nvSpPr>
          <p:cNvPr id="5" name="Slide Number Placeholder 4"/>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76576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1"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399" y="4114800"/>
            <a:ext cx="6383552" cy="1905000"/>
          </a:xfrm>
        </p:spPr>
        <p:txBody>
          <a:bodyPr anchor="ctr">
            <a:normAutofit/>
          </a:bodyPr>
          <a:lstStyle>
            <a:lvl1pPr marL="0" indent="0" algn="l">
              <a:buNone/>
              <a:defRPr sz="18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954344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9"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6" y="3429000"/>
            <a:ext cx="6402467" cy="482600"/>
          </a:xfrm>
        </p:spPr>
        <p:txBody>
          <a:bodyPr anchor="ctr"/>
          <a:lstStyle>
            <a:lvl1pPr marL="0" indent="0">
              <a:buFontTx/>
              <a:buNone/>
              <a:defRPr/>
            </a:lvl1pPr>
            <a:lvl2pPr marL="457118" indent="0">
              <a:buFontTx/>
              <a:buNone/>
              <a:defRPr/>
            </a:lvl2pPr>
            <a:lvl3pPr marL="914236" indent="0">
              <a:buFontTx/>
              <a:buNone/>
              <a:defRPr/>
            </a:lvl3pPr>
            <a:lvl4pPr marL="1371354" indent="0">
              <a:buFontTx/>
              <a:buNone/>
              <a:defRPr/>
            </a:lvl4pPr>
            <a:lvl5pPr marL="1828471"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6" y="4301076"/>
            <a:ext cx="6382361" cy="1718730"/>
          </a:xfrm>
        </p:spPr>
        <p:txBody>
          <a:bodyPr anchor="ctr">
            <a:normAutofit/>
          </a:bodyPr>
          <a:lstStyle>
            <a:lvl1pPr marL="0" indent="0" algn="l">
              <a:buNone/>
              <a:defRPr sz="20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
        <p:nvSpPr>
          <p:cNvPr id="14" name="TextBox 13"/>
          <p:cNvSpPr txBox="1"/>
          <p:nvPr/>
        </p:nvSpPr>
        <p:spPr>
          <a:xfrm>
            <a:off x="228607" y="710630"/>
            <a:ext cx="457319" cy="584776"/>
          </a:xfrm>
          <a:prstGeom prst="rect">
            <a:avLst/>
          </a:prstGeom>
        </p:spPr>
        <p:txBody>
          <a:bodyPr vert="horz" lIns="91424" tIns="45711" rIns="91424" bIns="45711" rtlCol="0" anchor="ctr">
            <a:noAutofit/>
          </a:bodyPr>
          <a:lstStyle/>
          <a:p>
            <a:pPr lvl="0"/>
            <a:r>
              <a:rPr lang="en-US" sz="8000" dirty="0">
                <a:solidFill>
                  <a:schemeClr val="tx1"/>
                </a:solidFill>
                <a:effectLst/>
              </a:rPr>
              <a:t>“</a:t>
            </a:r>
          </a:p>
        </p:txBody>
      </p:sp>
      <p:sp>
        <p:nvSpPr>
          <p:cNvPr id="15" name="TextBox 14"/>
          <p:cNvSpPr txBox="1"/>
          <p:nvPr/>
        </p:nvSpPr>
        <p:spPr>
          <a:xfrm>
            <a:off x="7696207" y="2768603"/>
            <a:ext cx="457319" cy="584776"/>
          </a:xfrm>
          <a:prstGeom prst="rect">
            <a:avLst/>
          </a:prstGeom>
        </p:spPr>
        <p:txBody>
          <a:bodyPr vert="horz" lIns="91424" tIns="45711" rIns="91424" bIns="45711"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37784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6"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399" y="5132980"/>
            <a:ext cx="6383552" cy="886819"/>
          </a:xfrm>
        </p:spPr>
        <p:txBody>
          <a:bodyPr anchor="t">
            <a:normAutofit/>
          </a:bodyPr>
          <a:lstStyle>
            <a:lvl1pPr marL="0" indent="0" algn="l">
              <a:buNone/>
              <a:defRPr sz="18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3328663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6" y="3886200"/>
            <a:ext cx="6382361" cy="1049866"/>
          </a:xfrm>
        </p:spPr>
        <p:txBody>
          <a:bodyPr vert="horz" lIns="91424" tIns="45711" rIns="91424" bIns="45711"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5" y="4953000"/>
            <a:ext cx="6382361" cy="1066800"/>
          </a:xfrm>
        </p:spPr>
        <p:txBody>
          <a:bodyPr anchor="t">
            <a:normAutofit/>
          </a:bodyPr>
          <a:lstStyle>
            <a:lvl1pPr marL="0" indent="0" algn="l">
              <a:buNone/>
              <a:defRPr sz="18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
        <p:nvSpPr>
          <p:cNvPr id="14" name="TextBox 13"/>
          <p:cNvSpPr txBox="1"/>
          <p:nvPr/>
        </p:nvSpPr>
        <p:spPr>
          <a:xfrm>
            <a:off x="228607" y="710630"/>
            <a:ext cx="457319" cy="584776"/>
          </a:xfrm>
          <a:prstGeom prst="rect">
            <a:avLst/>
          </a:prstGeom>
        </p:spPr>
        <p:txBody>
          <a:bodyPr vert="horz" lIns="91424" tIns="45711" rIns="91424" bIns="45711" rtlCol="0" anchor="ctr">
            <a:noAutofit/>
          </a:bodyPr>
          <a:lstStyle/>
          <a:p>
            <a:pPr lvl="0"/>
            <a:r>
              <a:rPr lang="en-US" sz="8000" dirty="0">
                <a:solidFill>
                  <a:schemeClr val="tx1"/>
                </a:solidFill>
                <a:effectLst/>
              </a:rPr>
              <a:t>“</a:t>
            </a:r>
          </a:p>
        </p:txBody>
      </p:sp>
      <p:sp>
        <p:nvSpPr>
          <p:cNvPr id="15" name="TextBox 14"/>
          <p:cNvSpPr txBox="1"/>
          <p:nvPr/>
        </p:nvSpPr>
        <p:spPr>
          <a:xfrm>
            <a:off x="7696207" y="2768603"/>
            <a:ext cx="457319" cy="584776"/>
          </a:xfrm>
          <a:prstGeom prst="rect">
            <a:avLst/>
          </a:prstGeom>
        </p:spPr>
        <p:txBody>
          <a:bodyPr vert="horz" lIns="91424" tIns="45711" rIns="91424" bIns="45711"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19740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24" tIns="45711" rIns="91424" bIns="45711"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6" y="3928534"/>
            <a:ext cx="6382361" cy="838200"/>
          </a:xfrm>
        </p:spPr>
        <p:txBody>
          <a:bodyPr vert="horz" lIns="91424" tIns="45711" rIns="91424" bIns="45711"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5" y="4766735"/>
            <a:ext cx="6382361" cy="1253065"/>
          </a:xfrm>
        </p:spPr>
        <p:txBody>
          <a:bodyPr anchor="t">
            <a:normAutofit/>
          </a:bodyPr>
          <a:lstStyle>
            <a:lvl1pPr marL="0" indent="0" algn="l">
              <a:buNone/>
              <a:defRPr sz="18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3993047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6" y="533407"/>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707885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616541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1"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18" indent="0" algn="ctr">
              <a:buNone/>
              <a:defRPr>
                <a:solidFill>
                  <a:schemeClr val="tx1">
                    <a:tint val="75000"/>
                  </a:schemeClr>
                </a:solidFill>
              </a:defRPr>
            </a:lvl2pPr>
            <a:lvl3pPr marL="914236" indent="0" algn="ctr">
              <a:buNone/>
              <a:defRPr>
                <a:solidFill>
                  <a:schemeClr val="tx1">
                    <a:tint val="75000"/>
                  </a:schemeClr>
                </a:solidFill>
              </a:defRPr>
            </a:lvl3pPr>
            <a:lvl4pPr marL="1371354" indent="0" algn="ctr">
              <a:buNone/>
              <a:defRPr>
                <a:solidFill>
                  <a:schemeClr val="tx1">
                    <a:tint val="75000"/>
                  </a:schemeClr>
                </a:solidFill>
              </a:defRPr>
            </a:lvl4pPr>
            <a:lvl5pPr marL="1828471" indent="0" algn="ctr">
              <a:buNone/>
              <a:defRPr>
                <a:solidFill>
                  <a:schemeClr val="tx1">
                    <a:tint val="75000"/>
                  </a:schemeClr>
                </a:solidFill>
              </a:defRPr>
            </a:lvl5pPr>
            <a:lvl6pPr marL="2285588" indent="0" algn="ctr">
              <a:buNone/>
              <a:defRPr>
                <a:solidFill>
                  <a:schemeClr val="tx1">
                    <a:tint val="75000"/>
                  </a:schemeClr>
                </a:solidFill>
              </a:defRPr>
            </a:lvl6pPr>
            <a:lvl7pPr marL="2742706" indent="0" algn="ctr">
              <a:buNone/>
              <a:defRPr>
                <a:solidFill>
                  <a:schemeClr val="tx1">
                    <a:tint val="75000"/>
                  </a:schemeClr>
                </a:solidFill>
              </a:defRPr>
            </a:lvl7pPr>
            <a:lvl8pPr marL="3199824" indent="0" algn="ctr">
              <a:buNone/>
              <a:defRPr>
                <a:solidFill>
                  <a:schemeClr val="tx1">
                    <a:tint val="75000"/>
                  </a:schemeClr>
                </a:solidFill>
              </a:defRPr>
            </a:lvl8pPr>
            <a:lvl9pPr marL="36569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250207F-88D8-4F37-A4AA-519F07766425}"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3103069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50207F-88D8-4F37-A4AA-519F07766425}"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7146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6" y="533406"/>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2966917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3"/>
            <a:ext cx="7772400" cy="1362076"/>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250207F-88D8-4F37-A4AA-519F07766425}"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833017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4"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199"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250207F-88D8-4F37-A4AA-519F07766425}"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3886323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250207F-88D8-4F37-A4AA-519F07766425}" type="datetimeFigureOut">
              <a:rPr lang="tr-TR" smtClean="0"/>
              <a:t>14.08.2017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9755800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50207F-88D8-4F37-A4AA-519F07766425}" type="datetimeFigureOut">
              <a:rPr lang="tr-TR" smtClean="0"/>
              <a:t>14.08.2017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6753008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250207F-88D8-4F37-A4AA-519F07766425}" type="datetimeFigureOut">
              <a:rPr lang="tr-TR" smtClean="0"/>
              <a:t>14.08.2017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108838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7"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7" y="1435106"/>
            <a:ext cx="3008313" cy="4691063"/>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250207F-88D8-4F37-A4AA-519F07766425}"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4284689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6"/>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118" indent="0">
              <a:buNone/>
              <a:defRPr sz="2800"/>
            </a:lvl2pPr>
            <a:lvl3pPr marL="914236" indent="0">
              <a:buNone/>
              <a:defRPr sz="2400"/>
            </a:lvl3pPr>
            <a:lvl4pPr marL="1371354" indent="0">
              <a:buNone/>
              <a:defRPr sz="2000"/>
            </a:lvl4pPr>
            <a:lvl5pPr marL="1828471" indent="0">
              <a:buNone/>
              <a:defRPr sz="2000"/>
            </a:lvl5pPr>
            <a:lvl6pPr marL="2285588" indent="0">
              <a:buNone/>
              <a:defRPr sz="2000"/>
            </a:lvl6pPr>
            <a:lvl7pPr marL="2742706" indent="0">
              <a:buNone/>
              <a:defRPr sz="2000"/>
            </a:lvl7pPr>
            <a:lvl8pPr marL="3199824" indent="0">
              <a:buNone/>
              <a:defRPr sz="2000"/>
            </a:lvl8pPr>
            <a:lvl9pPr marL="3656941" indent="0">
              <a:buNone/>
              <a:defRPr sz="2000"/>
            </a:lvl9pPr>
          </a:lstStyle>
          <a:p>
            <a:endParaRPr lang="tr-TR"/>
          </a:p>
        </p:txBody>
      </p:sp>
      <p:sp>
        <p:nvSpPr>
          <p:cNvPr id="4" name="Metin Yer Tutucusu 3"/>
          <p:cNvSpPr>
            <a:spLocks noGrp="1"/>
          </p:cNvSpPr>
          <p:nvPr>
            <p:ph type="body" sz="half" idx="2"/>
          </p:nvPr>
        </p:nvSpPr>
        <p:spPr>
          <a:xfrm>
            <a:off x="1792288" y="5367344"/>
            <a:ext cx="5486400" cy="804862"/>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250207F-88D8-4F37-A4AA-519F07766425}"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905366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50207F-88D8-4F37-A4AA-519F07766425}"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6935585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5" y="274644"/>
            <a:ext cx="2057401"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6" y="274644"/>
            <a:ext cx="6019801"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250207F-88D8-4F37-A4AA-519F07766425}"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428D2-86AB-487D-BBD7-A7BC78AFDA0D}" type="slidenum">
              <a:rPr lang="tr-TR" smtClean="0"/>
              <a:t>‹#›</a:t>
            </a:fld>
            <a:endParaRPr lang="tr-TR"/>
          </a:p>
        </p:txBody>
      </p:sp>
    </p:spTree>
    <p:extLst>
      <p:ext uri="{BB962C8B-B14F-4D97-AF65-F5344CB8AC3E}">
        <p14:creationId xmlns:p14="http://schemas.microsoft.com/office/powerpoint/2010/main" val="29641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1"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18" indent="0" algn="ctr">
              <a:buNone/>
              <a:defRPr>
                <a:solidFill>
                  <a:schemeClr val="tx1">
                    <a:tint val="75000"/>
                  </a:schemeClr>
                </a:solidFill>
              </a:defRPr>
            </a:lvl2pPr>
            <a:lvl3pPr marL="914236" indent="0" algn="ctr">
              <a:buNone/>
              <a:defRPr>
                <a:solidFill>
                  <a:schemeClr val="tx1">
                    <a:tint val="75000"/>
                  </a:schemeClr>
                </a:solidFill>
              </a:defRPr>
            </a:lvl3pPr>
            <a:lvl4pPr marL="1371354" indent="0" algn="ctr">
              <a:buNone/>
              <a:defRPr>
                <a:solidFill>
                  <a:schemeClr val="tx1">
                    <a:tint val="75000"/>
                  </a:schemeClr>
                </a:solidFill>
              </a:defRPr>
            </a:lvl4pPr>
            <a:lvl5pPr marL="1828471" indent="0" algn="ctr">
              <a:buNone/>
              <a:defRPr>
                <a:solidFill>
                  <a:schemeClr val="tx1">
                    <a:tint val="75000"/>
                  </a:schemeClr>
                </a:solidFill>
              </a:defRPr>
            </a:lvl5pPr>
            <a:lvl6pPr marL="2285588" indent="0" algn="ctr">
              <a:buNone/>
              <a:defRPr>
                <a:solidFill>
                  <a:schemeClr val="tx1">
                    <a:tint val="75000"/>
                  </a:schemeClr>
                </a:solidFill>
              </a:defRPr>
            </a:lvl6pPr>
            <a:lvl7pPr marL="2742706" indent="0" algn="ctr">
              <a:buNone/>
              <a:defRPr>
                <a:solidFill>
                  <a:schemeClr val="tx1">
                    <a:tint val="75000"/>
                  </a:schemeClr>
                </a:solidFill>
              </a:defRPr>
            </a:lvl7pPr>
            <a:lvl8pPr marL="3199824" indent="0" algn="ctr">
              <a:buNone/>
              <a:defRPr>
                <a:solidFill>
                  <a:schemeClr val="tx1">
                    <a:tint val="75000"/>
                  </a:schemeClr>
                </a:solidFill>
              </a:defRPr>
            </a:lvl8pPr>
            <a:lvl9pPr marL="36569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BABFBDD-8EAC-4B9B-A16A-0A96224662E3}"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410653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1"/>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6" y="4487340"/>
            <a:ext cx="6402467" cy="1532467"/>
          </a:xfrm>
        </p:spPr>
        <p:txBody>
          <a:bodyPr anchor="t">
            <a:normAutofit/>
          </a:bodyPr>
          <a:lstStyle>
            <a:lvl1pPr marL="0" indent="0" algn="l">
              <a:buNone/>
              <a:defRPr sz="1800">
                <a:solidFill>
                  <a:schemeClr val="bg2">
                    <a:lumMod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11"/>
          </p:nvPr>
        </p:nvSpPr>
        <p:spPr/>
        <p:txBody>
          <a:bodyPr/>
          <a:lstStyle/>
          <a:p>
            <a:endParaRPr lang="tr-TR">
              <a:solidFill>
                <a:srgbClr val="465E9C"/>
              </a:solidFill>
            </a:endParaRPr>
          </a:p>
        </p:txBody>
      </p:sp>
      <p:sp>
        <p:nvSpPr>
          <p:cNvPr id="6" name="Slide Number Placeholder 5"/>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4531891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ABFBDD-8EAC-4B9B-A16A-0A96224662E3}"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7438093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3"/>
            <a:ext cx="7772400" cy="1362076"/>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BABFBDD-8EAC-4B9B-A16A-0A96224662E3}"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38944697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4"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199"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BABFBDD-8EAC-4B9B-A16A-0A96224662E3}"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10241572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BABFBDD-8EAC-4B9B-A16A-0A96224662E3}" type="datetimeFigureOut">
              <a:rPr lang="tr-TR" smtClean="0"/>
              <a:t>14.08.2017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2743402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BABFBDD-8EAC-4B9B-A16A-0A96224662E3}" type="datetimeFigureOut">
              <a:rPr lang="tr-TR" smtClean="0"/>
              <a:t>14.08.2017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4043850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ABFBDD-8EAC-4B9B-A16A-0A96224662E3}" type="datetimeFigureOut">
              <a:rPr lang="tr-TR" smtClean="0"/>
              <a:t>14.08.2017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42522197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7"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7" y="1435106"/>
            <a:ext cx="3008313" cy="4691063"/>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ABFBDD-8EAC-4B9B-A16A-0A96224662E3}"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7184361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6"/>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118" indent="0">
              <a:buNone/>
              <a:defRPr sz="2800"/>
            </a:lvl2pPr>
            <a:lvl3pPr marL="914236" indent="0">
              <a:buNone/>
              <a:defRPr sz="2400"/>
            </a:lvl3pPr>
            <a:lvl4pPr marL="1371354" indent="0">
              <a:buNone/>
              <a:defRPr sz="2000"/>
            </a:lvl4pPr>
            <a:lvl5pPr marL="1828471" indent="0">
              <a:buNone/>
              <a:defRPr sz="2000"/>
            </a:lvl5pPr>
            <a:lvl6pPr marL="2285588" indent="0">
              <a:buNone/>
              <a:defRPr sz="2000"/>
            </a:lvl6pPr>
            <a:lvl7pPr marL="2742706" indent="0">
              <a:buNone/>
              <a:defRPr sz="2000"/>
            </a:lvl7pPr>
            <a:lvl8pPr marL="3199824" indent="0">
              <a:buNone/>
              <a:defRPr sz="2000"/>
            </a:lvl8pPr>
            <a:lvl9pPr marL="3656941" indent="0">
              <a:buNone/>
              <a:defRPr sz="2000"/>
            </a:lvl9pPr>
          </a:lstStyle>
          <a:p>
            <a:endParaRPr lang="tr-TR"/>
          </a:p>
        </p:txBody>
      </p:sp>
      <p:sp>
        <p:nvSpPr>
          <p:cNvPr id="4" name="Metin Yer Tutucusu 3"/>
          <p:cNvSpPr>
            <a:spLocks noGrp="1"/>
          </p:cNvSpPr>
          <p:nvPr>
            <p:ph type="body" sz="half" idx="2"/>
          </p:nvPr>
        </p:nvSpPr>
        <p:spPr>
          <a:xfrm>
            <a:off x="1792288" y="5367344"/>
            <a:ext cx="5486400" cy="804862"/>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ABFBDD-8EAC-4B9B-A16A-0A96224662E3}"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10602384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ABFBDD-8EAC-4B9B-A16A-0A96224662E3}"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27389205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5" y="274644"/>
            <a:ext cx="2057401"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6" y="274644"/>
            <a:ext cx="6019801"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ABFBDD-8EAC-4B9B-A16A-0A96224662E3}"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67619C2-B374-412A-B612-CDD3DFF13A36}" type="slidenum">
              <a:rPr lang="tr-TR" smtClean="0"/>
              <a:t>‹#›</a:t>
            </a:fld>
            <a:endParaRPr lang="tr-TR"/>
          </a:p>
        </p:txBody>
      </p:sp>
    </p:spTree>
    <p:extLst>
      <p:ext uri="{BB962C8B-B14F-4D97-AF65-F5344CB8AC3E}">
        <p14:creationId xmlns:p14="http://schemas.microsoft.com/office/powerpoint/2010/main" val="260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6" y="533402"/>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6" name="Footer Placeholder 5"/>
          <p:cNvSpPr>
            <a:spLocks noGrp="1"/>
          </p:cNvSpPr>
          <p:nvPr>
            <p:ph type="ftr" sz="quarter" idx="11"/>
          </p:nvPr>
        </p:nvSpPr>
        <p:spPr/>
        <p:txBody>
          <a:bodyPr/>
          <a:lstStyle/>
          <a:p>
            <a:endParaRPr lang="tr-TR">
              <a:solidFill>
                <a:srgbClr val="465E9C"/>
              </a:solidFill>
            </a:endParaRPr>
          </a:p>
        </p:txBody>
      </p:sp>
      <p:sp>
        <p:nvSpPr>
          <p:cNvPr id="7" name="Slide Number Placeholder 6"/>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3118610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1"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18" indent="0" algn="ctr">
              <a:buNone/>
              <a:defRPr>
                <a:solidFill>
                  <a:schemeClr val="tx1">
                    <a:tint val="75000"/>
                  </a:schemeClr>
                </a:solidFill>
              </a:defRPr>
            </a:lvl2pPr>
            <a:lvl3pPr marL="914236" indent="0" algn="ctr">
              <a:buNone/>
              <a:defRPr>
                <a:solidFill>
                  <a:schemeClr val="tx1">
                    <a:tint val="75000"/>
                  </a:schemeClr>
                </a:solidFill>
              </a:defRPr>
            </a:lvl3pPr>
            <a:lvl4pPr marL="1371354" indent="0" algn="ctr">
              <a:buNone/>
              <a:defRPr>
                <a:solidFill>
                  <a:schemeClr val="tx1">
                    <a:tint val="75000"/>
                  </a:schemeClr>
                </a:solidFill>
              </a:defRPr>
            </a:lvl4pPr>
            <a:lvl5pPr marL="1828471" indent="0" algn="ctr">
              <a:buNone/>
              <a:defRPr>
                <a:solidFill>
                  <a:schemeClr val="tx1">
                    <a:tint val="75000"/>
                  </a:schemeClr>
                </a:solidFill>
              </a:defRPr>
            </a:lvl5pPr>
            <a:lvl6pPr marL="2285588" indent="0" algn="ctr">
              <a:buNone/>
              <a:defRPr>
                <a:solidFill>
                  <a:schemeClr val="tx1">
                    <a:tint val="75000"/>
                  </a:schemeClr>
                </a:solidFill>
              </a:defRPr>
            </a:lvl6pPr>
            <a:lvl7pPr marL="2742706" indent="0" algn="ctr">
              <a:buNone/>
              <a:defRPr>
                <a:solidFill>
                  <a:schemeClr val="tx1">
                    <a:tint val="75000"/>
                  </a:schemeClr>
                </a:solidFill>
              </a:defRPr>
            </a:lvl7pPr>
            <a:lvl8pPr marL="3199824" indent="0" algn="ctr">
              <a:buNone/>
              <a:defRPr>
                <a:solidFill>
                  <a:schemeClr val="tx1">
                    <a:tint val="75000"/>
                  </a:schemeClr>
                </a:solidFill>
              </a:defRPr>
            </a:lvl8pPr>
            <a:lvl9pPr marL="36569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53EC02-EC2E-40CF-83B3-60156034A3D0}"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15523212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53EC02-EC2E-40CF-83B3-60156034A3D0}"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22450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3"/>
            <a:ext cx="7772400" cy="1362076"/>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9"/>
            <a:ext cx="7772400" cy="1500187"/>
          </a:xfrm>
        </p:spPr>
        <p:txBody>
          <a:bodyPr anchor="b"/>
          <a:lstStyle>
            <a:lvl1pPr marL="0" indent="0">
              <a:buNone/>
              <a:defRPr sz="2000">
                <a:solidFill>
                  <a:schemeClr val="tx1">
                    <a:tint val="75000"/>
                  </a:schemeClr>
                </a:solidFill>
              </a:defRPr>
            </a:lvl1pPr>
            <a:lvl2pPr marL="457118" indent="0">
              <a:buNone/>
              <a:defRPr sz="1800">
                <a:solidFill>
                  <a:schemeClr val="tx1">
                    <a:tint val="75000"/>
                  </a:schemeClr>
                </a:solidFill>
              </a:defRPr>
            </a:lvl2pPr>
            <a:lvl3pPr marL="914236" indent="0">
              <a:buNone/>
              <a:defRPr sz="1600">
                <a:solidFill>
                  <a:schemeClr val="tx1">
                    <a:tint val="75000"/>
                  </a:schemeClr>
                </a:solidFill>
              </a:defRPr>
            </a:lvl3pPr>
            <a:lvl4pPr marL="1371354" indent="0">
              <a:buNone/>
              <a:defRPr sz="1400">
                <a:solidFill>
                  <a:schemeClr val="tx1">
                    <a:tint val="75000"/>
                  </a:schemeClr>
                </a:solidFill>
              </a:defRPr>
            </a:lvl4pPr>
            <a:lvl5pPr marL="1828471" indent="0">
              <a:buNone/>
              <a:defRPr sz="1400">
                <a:solidFill>
                  <a:schemeClr val="tx1">
                    <a:tint val="75000"/>
                  </a:schemeClr>
                </a:solidFill>
              </a:defRPr>
            </a:lvl5pPr>
            <a:lvl6pPr marL="2285588" indent="0">
              <a:buNone/>
              <a:defRPr sz="1400">
                <a:solidFill>
                  <a:schemeClr val="tx1">
                    <a:tint val="75000"/>
                  </a:schemeClr>
                </a:solidFill>
              </a:defRPr>
            </a:lvl6pPr>
            <a:lvl7pPr marL="2742706" indent="0">
              <a:buNone/>
              <a:defRPr sz="1400">
                <a:solidFill>
                  <a:schemeClr val="tx1">
                    <a:tint val="75000"/>
                  </a:schemeClr>
                </a:solidFill>
              </a:defRPr>
            </a:lvl7pPr>
            <a:lvl8pPr marL="3199824" indent="0">
              <a:buNone/>
              <a:defRPr sz="1400">
                <a:solidFill>
                  <a:schemeClr val="tx1">
                    <a:tint val="75000"/>
                  </a:schemeClr>
                </a:solidFill>
              </a:defRPr>
            </a:lvl8pPr>
            <a:lvl9pPr marL="3656941"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153EC02-EC2E-40CF-83B3-60156034A3D0}"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13443630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4"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199" y="1600200"/>
            <a:ext cx="40386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53EC02-EC2E-40CF-83B3-60156034A3D0}"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7432216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53EC02-EC2E-40CF-83B3-60156034A3D0}" type="datetimeFigureOut">
              <a:rPr lang="tr-TR" smtClean="0"/>
              <a:t>14.08.2017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18632858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53EC02-EC2E-40CF-83B3-60156034A3D0}" type="datetimeFigureOut">
              <a:rPr lang="tr-TR" smtClean="0"/>
              <a:t>14.08.2017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26344797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53EC02-EC2E-40CF-83B3-60156034A3D0}" type="datetimeFigureOut">
              <a:rPr lang="tr-TR" smtClean="0"/>
              <a:t>14.08.2017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26435237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7"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7" y="1435106"/>
            <a:ext cx="3008313" cy="4691063"/>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53EC02-EC2E-40CF-83B3-60156034A3D0}"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9955545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6"/>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118" indent="0">
              <a:buNone/>
              <a:defRPr sz="2800"/>
            </a:lvl2pPr>
            <a:lvl3pPr marL="914236" indent="0">
              <a:buNone/>
              <a:defRPr sz="2400"/>
            </a:lvl3pPr>
            <a:lvl4pPr marL="1371354" indent="0">
              <a:buNone/>
              <a:defRPr sz="2000"/>
            </a:lvl4pPr>
            <a:lvl5pPr marL="1828471" indent="0">
              <a:buNone/>
              <a:defRPr sz="2000"/>
            </a:lvl5pPr>
            <a:lvl6pPr marL="2285588" indent="0">
              <a:buNone/>
              <a:defRPr sz="2000"/>
            </a:lvl6pPr>
            <a:lvl7pPr marL="2742706" indent="0">
              <a:buNone/>
              <a:defRPr sz="2000"/>
            </a:lvl7pPr>
            <a:lvl8pPr marL="3199824" indent="0">
              <a:buNone/>
              <a:defRPr sz="2000"/>
            </a:lvl8pPr>
            <a:lvl9pPr marL="3656941" indent="0">
              <a:buNone/>
              <a:defRPr sz="2000"/>
            </a:lvl9pPr>
          </a:lstStyle>
          <a:p>
            <a:endParaRPr lang="tr-TR"/>
          </a:p>
        </p:txBody>
      </p:sp>
      <p:sp>
        <p:nvSpPr>
          <p:cNvPr id="4" name="Metin Yer Tutucusu 3"/>
          <p:cNvSpPr>
            <a:spLocks noGrp="1"/>
          </p:cNvSpPr>
          <p:nvPr>
            <p:ph type="body" sz="half" idx="2"/>
          </p:nvPr>
        </p:nvSpPr>
        <p:spPr>
          <a:xfrm>
            <a:off x="1792288" y="5367344"/>
            <a:ext cx="5486400" cy="804862"/>
          </a:xfrm>
        </p:spPr>
        <p:txBody>
          <a:bodyPr/>
          <a:lstStyle>
            <a:lvl1pPr marL="0" indent="0">
              <a:buNone/>
              <a:defRPr sz="14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53EC02-EC2E-40CF-83B3-60156034A3D0}" type="datetimeFigureOut">
              <a:rPr lang="tr-TR" smtClean="0"/>
              <a:t>14.08.2017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7470080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53EC02-EC2E-40CF-83B3-60156034A3D0}"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383722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405" y="1143002"/>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22" y="566744"/>
            <a:ext cx="3764051" cy="576262"/>
          </a:xfrm>
        </p:spPr>
        <p:txBody>
          <a:bodyPr anchor="b">
            <a:noAutofit/>
          </a:bodyPr>
          <a:lstStyle>
            <a:lvl1pPr marL="0" indent="0">
              <a:buNone/>
              <a:defRPr sz="2400" b="0" cap="all">
                <a:solidFill>
                  <a:schemeClr val="tx1"/>
                </a:solidFill>
              </a:defRPr>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9"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8" name="Footer Placeholder 7"/>
          <p:cNvSpPr>
            <a:spLocks noGrp="1"/>
          </p:cNvSpPr>
          <p:nvPr>
            <p:ph type="ftr" sz="quarter" idx="11"/>
          </p:nvPr>
        </p:nvSpPr>
        <p:spPr/>
        <p:txBody>
          <a:bodyPr/>
          <a:lstStyle/>
          <a:p>
            <a:endParaRPr lang="tr-TR">
              <a:solidFill>
                <a:srgbClr val="465E9C"/>
              </a:solidFill>
            </a:endParaRPr>
          </a:p>
        </p:txBody>
      </p:sp>
      <p:sp>
        <p:nvSpPr>
          <p:cNvPr id="9" name="Slide Number Placeholder 8"/>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6139432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5" y="274644"/>
            <a:ext cx="2057401"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6" y="274644"/>
            <a:ext cx="6019801"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53EC02-EC2E-40CF-83B3-60156034A3D0}" type="datetimeFigureOut">
              <a:rPr lang="tr-TR" smtClean="0"/>
              <a:t>14.08.2017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E986EBE-11C2-465B-8A02-AFF2AB9DD7BB}" type="slidenum">
              <a:rPr lang="tr-TR" smtClean="0"/>
              <a:t>‹#›</a:t>
            </a:fld>
            <a:endParaRPr lang="tr-TR"/>
          </a:p>
        </p:txBody>
      </p:sp>
    </p:spTree>
    <p:extLst>
      <p:ext uri="{BB962C8B-B14F-4D97-AF65-F5344CB8AC3E}">
        <p14:creationId xmlns:p14="http://schemas.microsoft.com/office/powerpoint/2010/main" val="42020897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1" y="1122363"/>
            <a:ext cx="6858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143001" y="3602038"/>
            <a:ext cx="6858000" cy="1655762"/>
          </a:xfrm>
        </p:spPr>
        <p:txBody>
          <a:bodyPr/>
          <a:lstStyle>
            <a:lvl1pPr marL="0" indent="0" algn="ctr">
              <a:buNone/>
              <a:defRPr sz="2400"/>
            </a:lvl1pPr>
            <a:lvl2pPr marL="457118" indent="0" algn="ctr">
              <a:buNone/>
              <a:defRPr sz="2000"/>
            </a:lvl2pPr>
            <a:lvl3pPr marL="914236" indent="0" algn="ctr">
              <a:buNone/>
              <a:defRPr sz="1800"/>
            </a:lvl3pPr>
            <a:lvl4pPr marL="1371354" indent="0" algn="ctr">
              <a:buNone/>
              <a:defRPr sz="1600"/>
            </a:lvl4pPr>
            <a:lvl5pPr marL="1828471" indent="0" algn="ctr">
              <a:buNone/>
              <a:defRPr sz="1600"/>
            </a:lvl5pPr>
            <a:lvl6pPr marL="2285588" indent="0" algn="ctr">
              <a:buNone/>
              <a:defRPr sz="1600"/>
            </a:lvl6pPr>
            <a:lvl7pPr marL="2742706" indent="0" algn="ctr">
              <a:buNone/>
              <a:defRPr sz="1600"/>
            </a:lvl7pPr>
            <a:lvl8pPr marL="3199824" indent="0" algn="ctr">
              <a:buNone/>
              <a:defRPr sz="1600"/>
            </a:lvl8pPr>
            <a:lvl9pPr marL="3656941"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089094F9-D380-4CA6-9FB3-2CDC68E8EC95}" type="datetimeFigureOut">
              <a:rPr lang="en-US" smtClean="0"/>
              <a:t>8/14/2017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16073452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89094F9-D380-4CA6-9FB3-2CDC68E8EC95}" type="datetimeFigureOut">
              <a:rPr lang="en-US" smtClean="0"/>
              <a:t>8/14/2017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10844882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7" y="1709738"/>
            <a:ext cx="78867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623887" y="4589472"/>
            <a:ext cx="7886700" cy="1500187"/>
          </a:xfrm>
        </p:spPr>
        <p:txBody>
          <a:bodyPr/>
          <a:lstStyle>
            <a:lvl1pPr marL="0" indent="0">
              <a:buNone/>
              <a:defRPr sz="2400">
                <a:solidFill>
                  <a:schemeClr val="tx1">
                    <a:tint val="75000"/>
                  </a:schemeClr>
                </a:solidFill>
              </a:defRPr>
            </a:lvl1pPr>
            <a:lvl2pPr marL="457118" indent="0">
              <a:buNone/>
              <a:defRPr sz="2000">
                <a:solidFill>
                  <a:schemeClr val="tx1">
                    <a:tint val="75000"/>
                  </a:schemeClr>
                </a:solidFill>
              </a:defRPr>
            </a:lvl2pPr>
            <a:lvl3pPr marL="914236" indent="0">
              <a:buNone/>
              <a:defRPr sz="1800">
                <a:solidFill>
                  <a:schemeClr val="tx1">
                    <a:tint val="75000"/>
                  </a:schemeClr>
                </a:solidFill>
              </a:defRPr>
            </a:lvl3pPr>
            <a:lvl4pPr marL="1371354" indent="0">
              <a:buNone/>
              <a:defRPr sz="1600">
                <a:solidFill>
                  <a:schemeClr val="tx1">
                    <a:tint val="75000"/>
                  </a:schemeClr>
                </a:solidFill>
              </a:defRPr>
            </a:lvl4pPr>
            <a:lvl5pPr marL="1828471" indent="0">
              <a:buNone/>
              <a:defRPr sz="1600">
                <a:solidFill>
                  <a:schemeClr val="tx1">
                    <a:tint val="75000"/>
                  </a:schemeClr>
                </a:solidFill>
              </a:defRPr>
            </a:lvl5pPr>
            <a:lvl6pPr marL="2285588" indent="0">
              <a:buNone/>
              <a:defRPr sz="1600">
                <a:solidFill>
                  <a:schemeClr val="tx1">
                    <a:tint val="75000"/>
                  </a:schemeClr>
                </a:solidFill>
              </a:defRPr>
            </a:lvl6pPr>
            <a:lvl7pPr marL="2742706" indent="0">
              <a:buNone/>
              <a:defRPr sz="1600">
                <a:solidFill>
                  <a:schemeClr val="tx1">
                    <a:tint val="75000"/>
                  </a:schemeClr>
                </a:solidFill>
              </a:defRPr>
            </a:lvl7pPr>
            <a:lvl8pPr marL="3199824" indent="0">
              <a:buNone/>
              <a:defRPr sz="1600">
                <a:solidFill>
                  <a:schemeClr val="tx1">
                    <a:tint val="75000"/>
                  </a:schemeClr>
                </a:solidFill>
              </a:defRPr>
            </a:lvl8pPr>
            <a:lvl9pPr marL="3656941"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89094F9-D380-4CA6-9FB3-2CDC68E8EC95}" type="datetimeFigureOut">
              <a:rPr lang="en-US" smtClean="0"/>
              <a:t>8/14/2017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6760772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628655" y="1825625"/>
            <a:ext cx="388620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29156" y="1825625"/>
            <a:ext cx="3886201"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089094F9-D380-4CA6-9FB3-2CDC68E8EC95}" type="datetimeFigureOut">
              <a:rPr lang="en-US" smtClean="0"/>
              <a:t>8/14/2017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39392348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629847" y="1681163"/>
            <a:ext cx="3868340" cy="82391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7"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29158" y="1681163"/>
            <a:ext cx="3887391" cy="823912"/>
          </a:xfrm>
        </p:spPr>
        <p:txBody>
          <a:bodyPr anchor="b"/>
          <a:lstStyle>
            <a:lvl1pPr marL="0" indent="0">
              <a:buNone/>
              <a:defRPr sz="2400" b="1"/>
            </a:lvl1pPr>
            <a:lvl2pPr marL="457118" indent="0">
              <a:buNone/>
              <a:defRPr sz="2000" b="1"/>
            </a:lvl2pPr>
            <a:lvl3pPr marL="914236" indent="0">
              <a:buNone/>
              <a:defRPr sz="1800" b="1"/>
            </a:lvl3pPr>
            <a:lvl4pPr marL="1371354" indent="0">
              <a:buNone/>
              <a:defRPr sz="1600" b="1"/>
            </a:lvl4pPr>
            <a:lvl5pPr marL="1828471" indent="0">
              <a:buNone/>
              <a:defRPr sz="1600" b="1"/>
            </a:lvl5pPr>
            <a:lvl6pPr marL="2285588" indent="0">
              <a:buNone/>
              <a:defRPr sz="1600" b="1"/>
            </a:lvl6pPr>
            <a:lvl7pPr marL="2742706" indent="0">
              <a:buNone/>
              <a:defRPr sz="1600" b="1"/>
            </a:lvl7pPr>
            <a:lvl8pPr marL="3199824" indent="0">
              <a:buNone/>
              <a:defRPr sz="1600" b="1"/>
            </a:lvl8pPr>
            <a:lvl9pPr marL="3656941"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8"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089094F9-D380-4CA6-9FB3-2CDC68E8EC95}" type="datetimeFigureOut">
              <a:rPr lang="en-US" smtClean="0"/>
              <a:t>8/14/2017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24558155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089094F9-D380-4CA6-9FB3-2CDC68E8EC95}" type="datetimeFigureOut">
              <a:rPr lang="en-US" smtClean="0"/>
              <a:t>8/14/2017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10575578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9094F9-D380-4CA6-9FB3-2CDC68E8EC95}" type="datetimeFigureOut">
              <a:rPr lang="en-US" smtClean="0"/>
              <a:t>8/14/2017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33366272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118" indent="0">
              <a:buNone/>
              <a:defRPr sz="1400"/>
            </a:lvl2pPr>
            <a:lvl3pPr marL="914236" indent="0">
              <a:buNone/>
              <a:defRPr sz="1200"/>
            </a:lvl3pPr>
            <a:lvl4pPr marL="1371354" indent="0">
              <a:buNone/>
              <a:defRPr sz="1100"/>
            </a:lvl4pPr>
            <a:lvl5pPr marL="1828471" indent="0">
              <a:buNone/>
              <a:defRPr sz="1100"/>
            </a:lvl5pPr>
            <a:lvl6pPr marL="2285588" indent="0">
              <a:buNone/>
              <a:defRPr sz="1100"/>
            </a:lvl6pPr>
            <a:lvl7pPr marL="2742706" indent="0">
              <a:buNone/>
              <a:defRPr sz="1100"/>
            </a:lvl7pPr>
            <a:lvl8pPr marL="3199824" indent="0">
              <a:buNone/>
              <a:defRPr sz="1100"/>
            </a:lvl8pPr>
            <a:lvl9pPr marL="3656941" indent="0">
              <a:buNone/>
              <a:defRPr sz="11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9094F9-D380-4CA6-9FB3-2CDC68E8EC95}" type="datetimeFigureOut">
              <a:rPr lang="en-US" smtClean="0"/>
              <a:t>8/14/2017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116269115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3887391" y="987432"/>
            <a:ext cx="4629150" cy="4873625"/>
          </a:xfrm>
        </p:spPr>
        <p:txBody>
          <a:bodyPr/>
          <a:lstStyle>
            <a:lvl1pPr marL="0" indent="0">
              <a:buNone/>
              <a:defRPr sz="3200"/>
            </a:lvl1pPr>
            <a:lvl2pPr marL="457118" indent="0">
              <a:buNone/>
              <a:defRPr sz="2800"/>
            </a:lvl2pPr>
            <a:lvl3pPr marL="914236" indent="0">
              <a:buNone/>
              <a:defRPr sz="2400"/>
            </a:lvl3pPr>
            <a:lvl4pPr marL="1371354" indent="0">
              <a:buNone/>
              <a:defRPr sz="2000"/>
            </a:lvl4pPr>
            <a:lvl5pPr marL="1828471" indent="0">
              <a:buNone/>
              <a:defRPr sz="2000"/>
            </a:lvl5pPr>
            <a:lvl6pPr marL="2285588" indent="0">
              <a:buNone/>
              <a:defRPr sz="2000"/>
            </a:lvl6pPr>
            <a:lvl7pPr marL="2742706" indent="0">
              <a:buNone/>
              <a:defRPr sz="2000"/>
            </a:lvl7pPr>
            <a:lvl8pPr marL="3199824" indent="0">
              <a:buNone/>
              <a:defRPr sz="2000"/>
            </a:lvl8pPr>
            <a:lvl9pPr marL="3656941" indent="0">
              <a:buNone/>
              <a:defRPr sz="2000"/>
            </a:lvl9pPr>
          </a:lstStyle>
          <a:p>
            <a:endParaRPr lang="en-US"/>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118" indent="0">
              <a:buNone/>
              <a:defRPr sz="1400"/>
            </a:lvl2pPr>
            <a:lvl3pPr marL="914236" indent="0">
              <a:buNone/>
              <a:defRPr sz="1200"/>
            </a:lvl3pPr>
            <a:lvl4pPr marL="1371354" indent="0">
              <a:buNone/>
              <a:defRPr sz="1100"/>
            </a:lvl4pPr>
            <a:lvl5pPr marL="1828471" indent="0">
              <a:buNone/>
              <a:defRPr sz="1100"/>
            </a:lvl5pPr>
            <a:lvl6pPr marL="2285588" indent="0">
              <a:buNone/>
              <a:defRPr sz="1100"/>
            </a:lvl6pPr>
            <a:lvl7pPr marL="2742706" indent="0">
              <a:buNone/>
              <a:defRPr sz="1100"/>
            </a:lvl7pPr>
            <a:lvl8pPr marL="3199824" indent="0">
              <a:buNone/>
              <a:defRPr sz="1100"/>
            </a:lvl8pPr>
            <a:lvl9pPr marL="3656941" indent="0">
              <a:buNone/>
              <a:defRPr sz="11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9094F9-D380-4CA6-9FB3-2CDC68E8EC95}" type="datetimeFigureOut">
              <a:rPr lang="en-US" smtClean="0"/>
              <a:t>8/14/2017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2850527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6"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4" name="Footer Placeholder 3"/>
          <p:cNvSpPr>
            <a:spLocks noGrp="1"/>
          </p:cNvSpPr>
          <p:nvPr>
            <p:ph type="ftr" sz="quarter" idx="11"/>
          </p:nvPr>
        </p:nvSpPr>
        <p:spPr/>
        <p:txBody>
          <a:bodyPr/>
          <a:lstStyle/>
          <a:p>
            <a:endParaRPr lang="tr-TR">
              <a:solidFill>
                <a:srgbClr val="465E9C"/>
              </a:solidFill>
            </a:endParaRPr>
          </a:p>
        </p:txBody>
      </p:sp>
      <p:sp>
        <p:nvSpPr>
          <p:cNvPr id="5" name="Slide Number Placeholder 4"/>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37020484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89094F9-D380-4CA6-9FB3-2CDC68E8EC95}" type="datetimeFigureOut">
              <a:rPr lang="en-US" smtClean="0"/>
              <a:t>8/14/2017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25165824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83" y="365125"/>
            <a:ext cx="1971675"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628653"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89094F9-D380-4CA6-9FB3-2CDC68E8EC95}" type="datetimeFigureOut">
              <a:rPr lang="en-US" smtClean="0"/>
              <a:t>8/14/2017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03E56E4-DE6A-4A5B-A714-0E4DB178E85D}" type="slidenum">
              <a:rPr lang="en-US" smtClean="0"/>
              <a:t>‹#›</a:t>
            </a:fld>
            <a:endParaRPr lang="en-US"/>
          </a:p>
        </p:txBody>
      </p:sp>
    </p:spTree>
    <p:extLst>
      <p:ext uri="{BB962C8B-B14F-4D97-AF65-F5344CB8AC3E}">
        <p14:creationId xmlns:p14="http://schemas.microsoft.com/office/powerpoint/2010/main" val="398932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3" name="Footer Placeholder 2"/>
          <p:cNvSpPr>
            <a:spLocks noGrp="1"/>
          </p:cNvSpPr>
          <p:nvPr>
            <p:ph type="ftr" sz="quarter" idx="11"/>
          </p:nvPr>
        </p:nvSpPr>
        <p:spPr/>
        <p:txBody>
          <a:bodyPr/>
          <a:lstStyle/>
          <a:p>
            <a:endParaRPr lang="tr-TR">
              <a:solidFill>
                <a:srgbClr val="465E9C"/>
              </a:solidFill>
            </a:endParaRPr>
          </a:p>
        </p:txBody>
      </p:sp>
      <p:sp>
        <p:nvSpPr>
          <p:cNvPr id="4" name="Slide Number Placeholder 3"/>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495736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405"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6" name="Footer Placeholder 5"/>
          <p:cNvSpPr>
            <a:spLocks noGrp="1"/>
          </p:cNvSpPr>
          <p:nvPr>
            <p:ph type="ftr" sz="quarter" idx="11"/>
          </p:nvPr>
        </p:nvSpPr>
        <p:spPr/>
        <p:txBody>
          <a:bodyPr/>
          <a:lstStyle/>
          <a:p>
            <a:endParaRPr lang="tr-TR">
              <a:solidFill>
                <a:srgbClr val="465E9C"/>
              </a:solidFill>
            </a:endParaRPr>
          </a:p>
        </p:txBody>
      </p:sp>
      <p:sp>
        <p:nvSpPr>
          <p:cNvPr id="7" name="Slide Number Placeholder 6"/>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241370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118" indent="0">
              <a:buNone/>
              <a:defRPr sz="1600"/>
            </a:lvl2pPr>
            <a:lvl3pPr marL="914236" indent="0">
              <a:buNone/>
              <a:defRPr sz="1600"/>
            </a:lvl3pPr>
            <a:lvl4pPr marL="1371354" indent="0">
              <a:buNone/>
              <a:defRPr sz="1600"/>
            </a:lvl4pPr>
            <a:lvl5pPr marL="1828471" indent="0">
              <a:buNone/>
              <a:defRPr sz="1600"/>
            </a:lvl5pPr>
            <a:lvl6pPr marL="2285588" indent="0">
              <a:buNone/>
              <a:defRPr sz="1600"/>
            </a:lvl6pPr>
            <a:lvl7pPr marL="2742706" indent="0">
              <a:buNone/>
              <a:defRPr sz="1600"/>
            </a:lvl7pPr>
            <a:lvl8pPr marL="3199824" indent="0">
              <a:buNone/>
              <a:defRPr sz="1600"/>
            </a:lvl8pPr>
            <a:lvl9pPr marL="3656941"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34" y="2743200"/>
            <a:ext cx="3564223" cy="2082800"/>
          </a:xfrm>
        </p:spPr>
        <p:txBody>
          <a:bodyPr anchor="t">
            <a:normAutofit/>
          </a:bodyPr>
          <a:lstStyle>
            <a:lvl1pPr marL="0" indent="0">
              <a:buNone/>
              <a:defRPr sz="1800"/>
            </a:lvl1pPr>
            <a:lvl2pPr marL="457118" indent="0">
              <a:buNone/>
              <a:defRPr sz="1200"/>
            </a:lvl2pPr>
            <a:lvl3pPr marL="914236" indent="0">
              <a:buNone/>
              <a:defRPr sz="1100"/>
            </a:lvl3pPr>
            <a:lvl4pPr marL="1371354" indent="0">
              <a:buNone/>
              <a:defRPr sz="900"/>
            </a:lvl4pPr>
            <a:lvl5pPr marL="1828471" indent="0">
              <a:buNone/>
              <a:defRPr sz="900"/>
            </a:lvl5pPr>
            <a:lvl6pPr marL="2285588" indent="0">
              <a:buNone/>
              <a:defRPr sz="900"/>
            </a:lvl6pPr>
            <a:lvl7pPr marL="2742706" indent="0">
              <a:buNone/>
              <a:defRPr sz="900"/>
            </a:lvl7pPr>
            <a:lvl8pPr marL="3199824" indent="0">
              <a:buNone/>
              <a:defRPr sz="900"/>
            </a:lvl8pPr>
            <a:lvl9pPr marL="3656941"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6" name="Footer Placeholder 5"/>
          <p:cNvSpPr>
            <a:spLocks noGrp="1"/>
          </p:cNvSpPr>
          <p:nvPr>
            <p:ph type="ftr" sz="quarter" idx="11"/>
          </p:nvPr>
        </p:nvSpPr>
        <p:spPr>
          <a:xfrm>
            <a:off x="533403" y="6172203"/>
            <a:ext cx="5811724" cy="365125"/>
          </a:xfrm>
        </p:spPr>
        <p:txBody>
          <a:bodyPr/>
          <a:lstStyle/>
          <a:p>
            <a:endParaRPr lang="tr-TR">
              <a:solidFill>
                <a:srgbClr val="465E9C"/>
              </a:solidFill>
            </a:endParaRPr>
          </a:p>
        </p:txBody>
      </p:sp>
      <p:sp>
        <p:nvSpPr>
          <p:cNvPr id="7" name="Slide Number Placeholder 6"/>
          <p:cNvSpPr>
            <a:spLocks noGrp="1"/>
          </p:cNvSpPr>
          <p:nvPr>
            <p:ph type="sldNum" sz="quarter" idx="12"/>
          </p:nvPr>
        </p:nvSpPr>
        <p:spPr/>
        <p:txBody>
          <a:body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87337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7000">
              <a:srgbClr val="DDDDDD">
                <a:alpha val="0"/>
              </a:srgbClr>
            </a:gs>
            <a:gs pos="100000">
              <a:schemeClr val="bg2">
                <a:shade val="96000"/>
                <a:satMod val="120000"/>
                <a:lumMod val="9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81" y="3894673"/>
            <a:ext cx="2470457"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6" y="4495800"/>
            <a:ext cx="6554867" cy="1524000"/>
          </a:xfrm>
          <a:prstGeom prst="rect">
            <a:avLst/>
          </a:prstGeom>
          <a:effectLst/>
        </p:spPr>
        <p:txBody>
          <a:bodyPr vert="horz" lIns="91424" tIns="45711" rIns="91424" bIns="45711"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6" y="533407"/>
            <a:ext cx="6554867" cy="3767670"/>
          </a:xfrm>
          <a:prstGeom prst="rect">
            <a:avLst/>
          </a:prstGeom>
        </p:spPr>
        <p:txBody>
          <a:bodyPr vert="horz" lIns="91424" tIns="45711" rIns="91424" bIns="45711"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24" tIns="45711" rIns="91424" bIns="45711" rtlCol="0" anchor="t"/>
          <a:lstStyle>
            <a:lvl1pPr algn="r">
              <a:defRPr sz="1100" b="0" i="0">
                <a:solidFill>
                  <a:schemeClr val="bg2">
                    <a:lumMod val="50000"/>
                  </a:schemeClr>
                </a:solidFill>
                <a:effectLst/>
                <a:latin typeface="+mn-lt"/>
              </a:defRPr>
            </a:lvl1pPr>
          </a:lstStyle>
          <a:p>
            <a:fld id="{20C8567D-261E-4EB6-A890-EBB43204F084}" type="datetimeFigureOut">
              <a:rPr lang="tr-TR" smtClean="0">
                <a:solidFill>
                  <a:srgbClr val="465E9C"/>
                </a:solidFill>
              </a:rPr>
              <a:pPr/>
              <a:t>14.08.2017</a:t>
            </a:fld>
            <a:endParaRPr lang="tr-TR">
              <a:solidFill>
                <a:srgbClr val="465E9C"/>
              </a:solidFill>
            </a:endParaRPr>
          </a:p>
        </p:txBody>
      </p:sp>
      <p:sp>
        <p:nvSpPr>
          <p:cNvPr id="5" name="Footer Placeholder 4"/>
          <p:cNvSpPr>
            <a:spLocks noGrp="1"/>
          </p:cNvSpPr>
          <p:nvPr>
            <p:ph type="ftr" sz="quarter" idx="3"/>
          </p:nvPr>
        </p:nvSpPr>
        <p:spPr>
          <a:xfrm>
            <a:off x="533403" y="6172203"/>
            <a:ext cx="5811724" cy="365125"/>
          </a:xfrm>
          <a:prstGeom prst="rect">
            <a:avLst/>
          </a:prstGeom>
        </p:spPr>
        <p:txBody>
          <a:bodyPr vert="horz" lIns="91424" tIns="45711" rIns="91424" bIns="45711" rtlCol="0" anchor="t"/>
          <a:lstStyle>
            <a:lvl1pPr algn="l">
              <a:defRPr sz="1100" b="0" i="0">
                <a:solidFill>
                  <a:schemeClr val="bg2">
                    <a:lumMod val="50000"/>
                  </a:schemeClr>
                </a:solidFill>
                <a:effectLst/>
                <a:latin typeface="+mn-lt"/>
              </a:defRPr>
            </a:lvl1pPr>
          </a:lstStyle>
          <a:p>
            <a:endParaRPr lang="tr-TR">
              <a:solidFill>
                <a:srgbClr val="465E9C"/>
              </a:solidFill>
            </a:endParaRPr>
          </a:p>
        </p:txBody>
      </p:sp>
      <p:sp>
        <p:nvSpPr>
          <p:cNvPr id="6" name="Slide Number Placeholder 5"/>
          <p:cNvSpPr>
            <a:spLocks noGrp="1"/>
          </p:cNvSpPr>
          <p:nvPr>
            <p:ph type="sldNum" sz="quarter" idx="4"/>
          </p:nvPr>
        </p:nvSpPr>
        <p:spPr>
          <a:xfrm>
            <a:off x="7774432" y="5578478"/>
            <a:ext cx="856907" cy="669925"/>
          </a:xfrm>
          <a:prstGeom prst="rect">
            <a:avLst/>
          </a:prstGeom>
        </p:spPr>
        <p:txBody>
          <a:bodyPr vert="horz" lIns="91424" tIns="45711" rIns="91424" bIns="45711" rtlCol="0" anchor="b"/>
          <a:lstStyle>
            <a:lvl1pPr algn="r">
              <a:defRPr sz="2800" b="0" i="0">
                <a:solidFill>
                  <a:schemeClr val="bg2">
                    <a:lumMod val="50000"/>
                  </a:schemeClr>
                </a:solidFill>
                <a:effectLst/>
                <a:latin typeface="+mn-lt"/>
              </a:defRPr>
            </a:lvl1pPr>
          </a:lstStyle>
          <a:p>
            <a:fld id="{B84A8A5C-1C86-4AE0-9155-D6A12DD73CC8}" type="slidenum">
              <a:rPr lang="tr-TR" smtClean="0">
                <a:solidFill>
                  <a:srgbClr val="465E9C"/>
                </a:solidFill>
              </a:rPr>
              <a:pPr/>
              <a:t>‹#›</a:t>
            </a:fld>
            <a:endParaRPr lang="tr-TR">
              <a:solidFill>
                <a:srgbClr val="465E9C"/>
              </a:solidFill>
            </a:endParaRPr>
          </a:p>
        </p:txBody>
      </p:sp>
    </p:spTree>
    <p:extLst>
      <p:ext uri="{BB962C8B-B14F-4D97-AF65-F5344CB8AC3E}">
        <p14:creationId xmlns:p14="http://schemas.microsoft.com/office/powerpoint/2010/main" val="131953788"/>
      </p:ext>
    </p:extLst>
  </p:cSld>
  <p:clrMap bg1="dk1" tx1="lt1" bg2="dk2" tx2="lt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 id="2147484897" r:id="rId12"/>
    <p:sldLayoutId id="2147484898" r:id="rId13"/>
    <p:sldLayoutId id="2147484899" r:id="rId14"/>
    <p:sldLayoutId id="2147484900" r:id="rId15"/>
    <p:sldLayoutId id="2147484901" r:id="rId16"/>
    <p:sldLayoutId id="2147484902" r:id="rId17"/>
  </p:sldLayoutIdLst>
  <p:timing>
    <p:tnLst>
      <p:par>
        <p:cTn id="1" dur="indefinite" restart="never" nodeType="tmRoot"/>
      </p:par>
    </p:tnLst>
  </p:timing>
  <p:txStyles>
    <p:titleStyle>
      <a:lvl1pPr algn="l" defTabSz="457118"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00" indent="-285700" algn="l" defTabSz="457118"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818" indent="-285700" algn="l" defTabSz="457118"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199935" indent="-285700" algn="l" defTabSz="457118"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2773" indent="-171420"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1999891" indent="-171420"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149" indent="-228558"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263" indent="-228558"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8383" indent="-228558"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5500" indent="-228558" algn="l" defTabSz="457118"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118" rtl="0" eaLnBrk="1" latinLnBrk="0" hangingPunct="1">
        <a:defRPr sz="1800" kern="1200">
          <a:solidFill>
            <a:schemeClr val="tx1"/>
          </a:solidFill>
          <a:latin typeface="+mn-lt"/>
          <a:ea typeface="+mn-ea"/>
          <a:cs typeface="+mn-cs"/>
        </a:defRPr>
      </a:lvl1pPr>
      <a:lvl2pPr marL="457118" algn="l" defTabSz="457118" rtl="0" eaLnBrk="1" latinLnBrk="0" hangingPunct="1">
        <a:defRPr sz="1800" kern="1200">
          <a:solidFill>
            <a:schemeClr val="tx1"/>
          </a:solidFill>
          <a:latin typeface="+mn-lt"/>
          <a:ea typeface="+mn-ea"/>
          <a:cs typeface="+mn-cs"/>
        </a:defRPr>
      </a:lvl2pPr>
      <a:lvl3pPr marL="914236" algn="l" defTabSz="457118" rtl="0" eaLnBrk="1" latinLnBrk="0" hangingPunct="1">
        <a:defRPr sz="1800" kern="1200">
          <a:solidFill>
            <a:schemeClr val="tx1"/>
          </a:solidFill>
          <a:latin typeface="+mn-lt"/>
          <a:ea typeface="+mn-ea"/>
          <a:cs typeface="+mn-cs"/>
        </a:defRPr>
      </a:lvl3pPr>
      <a:lvl4pPr marL="1371354" algn="l" defTabSz="457118" rtl="0" eaLnBrk="1" latinLnBrk="0" hangingPunct="1">
        <a:defRPr sz="1800" kern="1200">
          <a:solidFill>
            <a:schemeClr val="tx1"/>
          </a:solidFill>
          <a:latin typeface="+mn-lt"/>
          <a:ea typeface="+mn-ea"/>
          <a:cs typeface="+mn-cs"/>
        </a:defRPr>
      </a:lvl4pPr>
      <a:lvl5pPr marL="1828471" algn="l" defTabSz="457118" rtl="0" eaLnBrk="1" latinLnBrk="0" hangingPunct="1">
        <a:defRPr sz="1800" kern="1200">
          <a:solidFill>
            <a:schemeClr val="tx1"/>
          </a:solidFill>
          <a:latin typeface="+mn-lt"/>
          <a:ea typeface="+mn-ea"/>
          <a:cs typeface="+mn-cs"/>
        </a:defRPr>
      </a:lvl5pPr>
      <a:lvl6pPr marL="2285588" algn="l" defTabSz="457118" rtl="0" eaLnBrk="1" latinLnBrk="0" hangingPunct="1">
        <a:defRPr sz="1800" kern="1200">
          <a:solidFill>
            <a:schemeClr val="tx1"/>
          </a:solidFill>
          <a:latin typeface="+mn-lt"/>
          <a:ea typeface="+mn-ea"/>
          <a:cs typeface="+mn-cs"/>
        </a:defRPr>
      </a:lvl6pPr>
      <a:lvl7pPr marL="2742706" algn="l" defTabSz="457118" rtl="0" eaLnBrk="1" latinLnBrk="0" hangingPunct="1">
        <a:defRPr sz="1800" kern="1200">
          <a:solidFill>
            <a:schemeClr val="tx1"/>
          </a:solidFill>
          <a:latin typeface="+mn-lt"/>
          <a:ea typeface="+mn-ea"/>
          <a:cs typeface="+mn-cs"/>
        </a:defRPr>
      </a:lvl7pPr>
      <a:lvl8pPr marL="3199824" algn="l" defTabSz="457118" rtl="0" eaLnBrk="1" latinLnBrk="0" hangingPunct="1">
        <a:defRPr sz="1800" kern="1200">
          <a:solidFill>
            <a:schemeClr val="tx1"/>
          </a:solidFill>
          <a:latin typeface="+mn-lt"/>
          <a:ea typeface="+mn-ea"/>
          <a:cs typeface="+mn-cs"/>
        </a:defRPr>
      </a:lvl8pPr>
      <a:lvl9pPr marL="3656941" algn="l" defTabSz="45711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24" tIns="45711" rIns="91424" bIns="45711"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24" tIns="45711" rIns="91424" bIns="45711"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24" tIns="45711" rIns="91424" bIns="45711" rtlCol="0" anchor="ctr"/>
          <a:lstStyle>
            <a:lvl1pPr algn="l">
              <a:defRPr sz="1200">
                <a:solidFill>
                  <a:schemeClr val="tx1">
                    <a:tint val="75000"/>
                  </a:schemeClr>
                </a:solidFill>
              </a:defRPr>
            </a:lvl1pPr>
          </a:lstStyle>
          <a:p>
            <a:fld id="{7250207F-88D8-4F37-A4AA-519F07766425}" type="datetimeFigureOut">
              <a:rPr lang="tr-TR" smtClean="0"/>
              <a:t>14.08.2017</a:t>
            </a:fld>
            <a:endParaRPr lang="tr-TR"/>
          </a:p>
        </p:txBody>
      </p:sp>
      <p:sp>
        <p:nvSpPr>
          <p:cNvPr id="5" name="Altbilgi Yer Tutucusu 4"/>
          <p:cNvSpPr>
            <a:spLocks noGrp="1"/>
          </p:cNvSpPr>
          <p:nvPr>
            <p:ph type="ftr" sz="quarter" idx="3"/>
          </p:nvPr>
        </p:nvSpPr>
        <p:spPr>
          <a:xfrm>
            <a:off x="3124201" y="6356350"/>
            <a:ext cx="2895600" cy="365125"/>
          </a:xfrm>
          <a:prstGeom prst="rect">
            <a:avLst/>
          </a:prstGeom>
        </p:spPr>
        <p:txBody>
          <a:bodyPr vert="horz" lIns="91424" tIns="45711" rIns="91424" bIns="45711"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24" tIns="45711" rIns="91424" bIns="45711" rtlCol="0" anchor="ctr"/>
          <a:lstStyle>
            <a:lvl1pPr algn="r">
              <a:defRPr sz="1200">
                <a:solidFill>
                  <a:schemeClr val="tx1">
                    <a:tint val="75000"/>
                  </a:schemeClr>
                </a:solidFill>
              </a:defRPr>
            </a:lvl1pPr>
          </a:lstStyle>
          <a:p>
            <a:fld id="{BC3428D2-86AB-487D-BBD7-A7BC78AFDA0D}" type="slidenum">
              <a:rPr lang="tr-TR" smtClean="0"/>
              <a:t>‹#›</a:t>
            </a:fld>
            <a:endParaRPr lang="tr-TR"/>
          </a:p>
        </p:txBody>
      </p:sp>
    </p:spTree>
    <p:extLst>
      <p:ext uri="{BB962C8B-B14F-4D97-AF65-F5344CB8AC3E}">
        <p14:creationId xmlns:p14="http://schemas.microsoft.com/office/powerpoint/2010/main" val="3455283866"/>
      </p:ext>
    </p:extLst>
  </p:cSld>
  <p:clrMap bg1="lt1" tx1="dk1" bg2="lt2" tx2="dk2" accent1="accent1" accent2="accent2" accent3="accent3" accent4="accent4" accent5="accent5" accent6="accent6" hlink="hlink" folHlink="folHlink"/>
  <p:sldLayoutIdLst>
    <p:sldLayoutId id="2147484940" r:id="rId1"/>
    <p:sldLayoutId id="2147484941" r:id="rId2"/>
    <p:sldLayoutId id="2147484942" r:id="rId3"/>
    <p:sldLayoutId id="2147484943" r:id="rId4"/>
    <p:sldLayoutId id="2147484944" r:id="rId5"/>
    <p:sldLayoutId id="2147484945" r:id="rId6"/>
    <p:sldLayoutId id="2147484946" r:id="rId7"/>
    <p:sldLayoutId id="2147484947" r:id="rId8"/>
    <p:sldLayoutId id="2147484948" r:id="rId9"/>
    <p:sldLayoutId id="2147484949" r:id="rId10"/>
    <p:sldLayoutId id="2147484950" r:id="rId11"/>
  </p:sldLayoutIdLst>
  <p:timing>
    <p:tnLst>
      <p:par>
        <p:cTn id="1" dur="indefinite" restart="never" nodeType="tmRoot"/>
      </p:par>
    </p:tnLst>
  </p:timing>
  <p:txStyles>
    <p:titleStyle>
      <a:lvl1pPr algn="ctr" defTabSz="914236" rtl="0" eaLnBrk="1" latinLnBrk="0" hangingPunct="1">
        <a:spcBef>
          <a:spcPct val="0"/>
        </a:spcBef>
        <a:buNone/>
        <a:defRPr sz="4400" kern="1200">
          <a:solidFill>
            <a:schemeClr val="tx1"/>
          </a:solidFill>
          <a:latin typeface="+mj-lt"/>
          <a:ea typeface="+mj-ea"/>
          <a:cs typeface="+mj-cs"/>
        </a:defRPr>
      </a:lvl1pPr>
    </p:titleStyle>
    <p:bodyStyle>
      <a:lvl1pPr marL="342840" indent="-342840" algn="l" defTabSz="9142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18" indent="-285700" algn="l" defTabSz="9142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95" indent="-228558" algn="l" defTabSz="9142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12"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2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14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6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8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00"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236" rtl="0" eaLnBrk="1" latinLnBrk="0" hangingPunct="1">
        <a:defRPr sz="1800" kern="1200">
          <a:solidFill>
            <a:schemeClr val="tx1"/>
          </a:solidFill>
          <a:latin typeface="+mn-lt"/>
          <a:ea typeface="+mn-ea"/>
          <a:cs typeface="+mn-cs"/>
        </a:defRPr>
      </a:lvl1pPr>
      <a:lvl2pPr marL="457118" algn="l" defTabSz="914236" rtl="0" eaLnBrk="1" latinLnBrk="0" hangingPunct="1">
        <a:defRPr sz="1800" kern="1200">
          <a:solidFill>
            <a:schemeClr val="tx1"/>
          </a:solidFill>
          <a:latin typeface="+mn-lt"/>
          <a:ea typeface="+mn-ea"/>
          <a:cs typeface="+mn-cs"/>
        </a:defRPr>
      </a:lvl2pPr>
      <a:lvl3pPr marL="914236" algn="l" defTabSz="914236" rtl="0" eaLnBrk="1" latinLnBrk="0" hangingPunct="1">
        <a:defRPr sz="1800" kern="1200">
          <a:solidFill>
            <a:schemeClr val="tx1"/>
          </a:solidFill>
          <a:latin typeface="+mn-lt"/>
          <a:ea typeface="+mn-ea"/>
          <a:cs typeface="+mn-cs"/>
        </a:defRPr>
      </a:lvl3pPr>
      <a:lvl4pPr marL="1371354" algn="l" defTabSz="914236" rtl="0" eaLnBrk="1" latinLnBrk="0" hangingPunct="1">
        <a:defRPr sz="1800" kern="1200">
          <a:solidFill>
            <a:schemeClr val="tx1"/>
          </a:solidFill>
          <a:latin typeface="+mn-lt"/>
          <a:ea typeface="+mn-ea"/>
          <a:cs typeface="+mn-cs"/>
        </a:defRPr>
      </a:lvl4pPr>
      <a:lvl5pPr marL="1828471" algn="l" defTabSz="914236" rtl="0" eaLnBrk="1" latinLnBrk="0" hangingPunct="1">
        <a:defRPr sz="1800" kern="1200">
          <a:solidFill>
            <a:schemeClr val="tx1"/>
          </a:solidFill>
          <a:latin typeface="+mn-lt"/>
          <a:ea typeface="+mn-ea"/>
          <a:cs typeface="+mn-cs"/>
        </a:defRPr>
      </a:lvl5pPr>
      <a:lvl6pPr marL="2285588" algn="l" defTabSz="914236" rtl="0" eaLnBrk="1" latinLnBrk="0" hangingPunct="1">
        <a:defRPr sz="1800" kern="1200">
          <a:solidFill>
            <a:schemeClr val="tx1"/>
          </a:solidFill>
          <a:latin typeface="+mn-lt"/>
          <a:ea typeface="+mn-ea"/>
          <a:cs typeface="+mn-cs"/>
        </a:defRPr>
      </a:lvl6pPr>
      <a:lvl7pPr marL="2742706" algn="l" defTabSz="914236" rtl="0" eaLnBrk="1" latinLnBrk="0" hangingPunct="1">
        <a:defRPr sz="1800" kern="1200">
          <a:solidFill>
            <a:schemeClr val="tx1"/>
          </a:solidFill>
          <a:latin typeface="+mn-lt"/>
          <a:ea typeface="+mn-ea"/>
          <a:cs typeface="+mn-cs"/>
        </a:defRPr>
      </a:lvl7pPr>
      <a:lvl8pPr marL="3199824" algn="l" defTabSz="914236" rtl="0" eaLnBrk="1" latinLnBrk="0" hangingPunct="1">
        <a:defRPr sz="1800" kern="1200">
          <a:solidFill>
            <a:schemeClr val="tx1"/>
          </a:solidFill>
          <a:latin typeface="+mn-lt"/>
          <a:ea typeface="+mn-ea"/>
          <a:cs typeface="+mn-cs"/>
        </a:defRPr>
      </a:lvl8pPr>
      <a:lvl9pPr marL="3656941" algn="l" defTabSz="91423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24" tIns="45711" rIns="91424" bIns="45711"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24" tIns="45711" rIns="91424" bIns="45711"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24" tIns="45711" rIns="91424" bIns="45711" rtlCol="0" anchor="ctr"/>
          <a:lstStyle>
            <a:lvl1pPr algn="l">
              <a:defRPr sz="1200">
                <a:solidFill>
                  <a:schemeClr val="tx1">
                    <a:tint val="75000"/>
                  </a:schemeClr>
                </a:solidFill>
              </a:defRPr>
            </a:lvl1pPr>
          </a:lstStyle>
          <a:p>
            <a:fld id="{DBABFBDD-8EAC-4B9B-A16A-0A96224662E3}" type="datetimeFigureOut">
              <a:rPr lang="tr-TR" smtClean="0"/>
              <a:t>14.08.2017</a:t>
            </a:fld>
            <a:endParaRPr lang="tr-TR"/>
          </a:p>
        </p:txBody>
      </p:sp>
      <p:sp>
        <p:nvSpPr>
          <p:cNvPr id="5" name="Altbilgi Yer Tutucusu 4"/>
          <p:cNvSpPr>
            <a:spLocks noGrp="1"/>
          </p:cNvSpPr>
          <p:nvPr>
            <p:ph type="ftr" sz="quarter" idx="3"/>
          </p:nvPr>
        </p:nvSpPr>
        <p:spPr>
          <a:xfrm>
            <a:off x="3124201" y="6356350"/>
            <a:ext cx="2895600" cy="365125"/>
          </a:xfrm>
          <a:prstGeom prst="rect">
            <a:avLst/>
          </a:prstGeom>
        </p:spPr>
        <p:txBody>
          <a:bodyPr vert="horz" lIns="91424" tIns="45711" rIns="91424" bIns="45711"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24" tIns="45711" rIns="91424" bIns="45711" rtlCol="0" anchor="ctr"/>
          <a:lstStyle>
            <a:lvl1pPr algn="r">
              <a:defRPr sz="1200">
                <a:solidFill>
                  <a:schemeClr val="tx1">
                    <a:tint val="75000"/>
                  </a:schemeClr>
                </a:solidFill>
              </a:defRPr>
            </a:lvl1pPr>
          </a:lstStyle>
          <a:p>
            <a:fld id="{767619C2-B374-412A-B612-CDD3DFF13A36}" type="slidenum">
              <a:rPr lang="tr-TR" smtClean="0"/>
              <a:t>‹#›</a:t>
            </a:fld>
            <a:endParaRPr lang="tr-TR"/>
          </a:p>
        </p:txBody>
      </p:sp>
    </p:spTree>
    <p:extLst>
      <p:ext uri="{BB962C8B-B14F-4D97-AF65-F5344CB8AC3E}">
        <p14:creationId xmlns:p14="http://schemas.microsoft.com/office/powerpoint/2010/main" val="2102394657"/>
      </p:ext>
    </p:extLst>
  </p:cSld>
  <p:clrMap bg1="lt1" tx1="dk1" bg2="lt2" tx2="dk2" accent1="accent1" accent2="accent2" accent3="accent3" accent4="accent4" accent5="accent5" accent6="accent6" hlink="hlink" folHlink="folHlink"/>
  <p:sldLayoutIdLst>
    <p:sldLayoutId id="2147484928" r:id="rId1"/>
    <p:sldLayoutId id="2147484929" r:id="rId2"/>
    <p:sldLayoutId id="2147484930" r:id="rId3"/>
    <p:sldLayoutId id="2147484931" r:id="rId4"/>
    <p:sldLayoutId id="2147484932" r:id="rId5"/>
    <p:sldLayoutId id="2147484933" r:id="rId6"/>
    <p:sldLayoutId id="2147484934" r:id="rId7"/>
    <p:sldLayoutId id="2147484935" r:id="rId8"/>
    <p:sldLayoutId id="2147484936" r:id="rId9"/>
    <p:sldLayoutId id="2147484937" r:id="rId10"/>
    <p:sldLayoutId id="2147484938" r:id="rId11"/>
  </p:sldLayoutIdLst>
  <p:timing>
    <p:tnLst>
      <p:par>
        <p:cTn id="1" dur="indefinite" restart="never" nodeType="tmRoot"/>
      </p:par>
    </p:tnLst>
  </p:timing>
  <p:txStyles>
    <p:titleStyle>
      <a:lvl1pPr algn="ctr" defTabSz="914236" rtl="0" eaLnBrk="1" latinLnBrk="0" hangingPunct="1">
        <a:spcBef>
          <a:spcPct val="0"/>
        </a:spcBef>
        <a:buNone/>
        <a:defRPr sz="4400" kern="1200">
          <a:solidFill>
            <a:schemeClr val="tx1"/>
          </a:solidFill>
          <a:latin typeface="+mj-lt"/>
          <a:ea typeface="+mj-ea"/>
          <a:cs typeface="+mj-cs"/>
        </a:defRPr>
      </a:lvl1pPr>
    </p:titleStyle>
    <p:bodyStyle>
      <a:lvl1pPr marL="342840" indent="-342840" algn="l" defTabSz="9142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18" indent="-285700" algn="l" defTabSz="9142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95" indent="-228558" algn="l" defTabSz="9142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12"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2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14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6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8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00"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236" rtl="0" eaLnBrk="1" latinLnBrk="0" hangingPunct="1">
        <a:defRPr sz="1800" kern="1200">
          <a:solidFill>
            <a:schemeClr val="tx1"/>
          </a:solidFill>
          <a:latin typeface="+mn-lt"/>
          <a:ea typeface="+mn-ea"/>
          <a:cs typeface="+mn-cs"/>
        </a:defRPr>
      </a:lvl1pPr>
      <a:lvl2pPr marL="457118" algn="l" defTabSz="914236" rtl="0" eaLnBrk="1" latinLnBrk="0" hangingPunct="1">
        <a:defRPr sz="1800" kern="1200">
          <a:solidFill>
            <a:schemeClr val="tx1"/>
          </a:solidFill>
          <a:latin typeface="+mn-lt"/>
          <a:ea typeface="+mn-ea"/>
          <a:cs typeface="+mn-cs"/>
        </a:defRPr>
      </a:lvl2pPr>
      <a:lvl3pPr marL="914236" algn="l" defTabSz="914236" rtl="0" eaLnBrk="1" latinLnBrk="0" hangingPunct="1">
        <a:defRPr sz="1800" kern="1200">
          <a:solidFill>
            <a:schemeClr val="tx1"/>
          </a:solidFill>
          <a:latin typeface="+mn-lt"/>
          <a:ea typeface="+mn-ea"/>
          <a:cs typeface="+mn-cs"/>
        </a:defRPr>
      </a:lvl3pPr>
      <a:lvl4pPr marL="1371354" algn="l" defTabSz="914236" rtl="0" eaLnBrk="1" latinLnBrk="0" hangingPunct="1">
        <a:defRPr sz="1800" kern="1200">
          <a:solidFill>
            <a:schemeClr val="tx1"/>
          </a:solidFill>
          <a:latin typeface="+mn-lt"/>
          <a:ea typeface="+mn-ea"/>
          <a:cs typeface="+mn-cs"/>
        </a:defRPr>
      </a:lvl4pPr>
      <a:lvl5pPr marL="1828471" algn="l" defTabSz="914236" rtl="0" eaLnBrk="1" latinLnBrk="0" hangingPunct="1">
        <a:defRPr sz="1800" kern="1200">
          <a:solidFill>
            <a:schemeClr val="tx1"/>
          </a:solidFill>
          <a:latin typeface="+mn-lt"/>
          <a:ea typeface="+mn-ea"/>
          <a:cs typeface="+mn-cs"/>
        </a:defRPr>
      </a:lvl5pPr>
      <a:lvl6pPr marL="2285588" algn="l" defTabSz="914236" rtl="0" eaLnBrk="1" latinLnBrk="0" hangingPunct="1">
        <a:defRPr sz="1800" kern="1200">
          <a:solidFill>
            <a:schemeClr val="tx1"/>
          </a:solidFill>
          <a:latin typeface="+mn-lt"/>
          <a:ea typeface="+mn-ea"/>
          <a:cs typeface="+mn-cs"/>
        </a:defRPr>
      </a:lvl6pPr>
      <a:lvl7pPr marL="2742706" algn="l" defTabSz="914236" rtl="0" eaLnBrk="1" latinLnBrk="0" hangingPunct="1">
        <a:defRPr sz="1800" kern="1200">
          <a:solidFill>
            <a:schemeClr val="tx1"/>
          </a:solidFill>
          <a:latin typeface="+mn-lt"/>
          <a:ea typeface="+mn-ea"/>
          <a:cs typeface="+mn-cs"/>
        </a:defRPr>
      </a:lvl7pPr>
      <a:lvl8pPr marL="3199824" algn="l" defTabSz="914236" rtl="0" eaLnBrk="1" latinLnBrk="0" hangingPunct="1">
        <a:defRPr sz="1800" kern="1200">
          <a:solidFill>
            <a:schemeClr val="tx1"/>
          </a:solidFill>
          <a:latin typeface="+mn-lt"/>
          <a:ea typeface="+mn-ea"/>
          <a:cs typeface="+mn-cs"/>
        </a:defRPr>
      </a:lvl8pPr>
      <a:lvl9pPr marL="3656941" algn="l" defTabSz="91423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24" tIns="45711" rIns="91424" bIns="45711"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24" tIns="45711" rIns="91424" bIns="45711"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24" tIns="45711" rIns="91424" bIns="45711" rtlCol="0" anchor="ctr"/>
          <a:lstStyle>
            <a:lvl1pPr algn="l">
              <a:defRPr sz="1200">
                <a:solidFill>
                  <a:schemeClr val="tx1">
                    <a:tint val="75000"/>
                  </a:schemeClr>
                </a:solidFill>
              </a:defRPr>
            </a:lvl1pPr>
          </a:lstStyle>
          <a:p>
            <a:fld id="{2153EC02-EC2E-40CF-83B3-60156034A3D0}" type="datetimeFigureOut">
              <a:rPr lang="tr-TR" smtClean="0"/>
              <a:t>14.08.2017</a:t>
            </a:fld>
            <a:endParaRPr lang="tr-TR"/>
          </a:p>
        </p:txBody>
      </p:sp>
      <p:sp>
        <p:nvSpPr>
          <p:cNvPr id="5" name="Altbilgi Yer Tutucusu 4"/>
          <p:cNvSpPr>
            <a:spLocks noGrp="1"/>
          </p:cNvSpPr>
          <p:nvPr>
            <p:ph type="ftr" sz="quarter" idx="3"/>
          </p:nvPr>
        </p:nvSpPr>
        <p:spPr>
          <a:xfrm>
            <a:off x="3124201" y="6356350"/>
            <a:ext cx="2895600" cy="365125"/>
          </a:xfrm>
          <a:prstGeom prst="rect">
            <a:avLst/>
          </a:prstGeom>
        </p:spPr>
        <p:txBody>
          <a:bodyPr vert="horz" lIns="91424" tIns="45711" rIns="91424" bIns="45711"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24" tIns="45711" rIns="91424" bIns="45711" rtlCol="0" anchor="ctr"/>
          <a:lstStyle>
            <a:lvl1pPr algn="r">
              <a:defRPr sz="1200">
                <a:solidFill>
                  <a:schemeClr val="tx1">
                    <a:tint val="75000"/>
                  </a:schemeClr>
                </a:solidFill>
              </a:defRPr>
            </a:lvl1pPr>
          </a:lstStyle>
          <a:p>
            <a:fld id="{1E986EBE-11C2-465B-8A02-AFF2AB9DD7BB}" type="slidenum">
              <a:rPr lang="tr-TR" smtClean="0"/>
              <a:t>‹#›</a:t>
            </a:fld>
            <a:endParaRPr lang="tr-TR"/>
          </a:p>
        </p:txBody>
      </p:sp>
    </p:spTree>
    <p:extLst>
      <p:ext uri="{BB962C8B-B14F-4D97-AF65-F5344CB8AC3E}">
        <p14:creationId xmlns:p14="http://schemas.microsoft.com/office/powerpoint/2010/main" val="3557305201"/>
      </p:ext>
    </p:extLst>
  </p:cSld>
  <p:clrMap bg1="lt1" tx1="dk1" bg2="lt2" tx2="dk2" accent1="accent1" accent2="accent2" accent3="accent3" accent4="accent4" accent5="accent5" accent6="accent6" hlink="hlink" folHlink="folHlink"/>
  <p:sldLayoutIdLst>
    <p:sldLayoutId id="2147484904" r:id="rId1"/>
    <p:sldLayoutId id="2147484905" r:id="rId2"/>
    <p:sldLayoutId id="2147484906" r:id="rId3"/>
    <p:sldLayoutId id="2147484907" r:id="rId4"/>
    <p:sldLayoutId id="2147484908" r:id="rId5"/>
    <p:sldLayoutId id="2147484909" r:id="rId6"/>
    <p:sldLayoutId id="2147484910" r:id="rId7"/>
    <p:sldLayoutId id="2147484911" r:id="rId8"/>
    <p:sldLayoutId id="2147484912" r:id="rId9"/>
    <p:sldLayoutId id="2147484913" r:id="rId10"/>
    <p:sldLayoutId id="2147484914" r:id="rId11"/>
  </p:sldLayoutIdLst>
  <p:timing>
    <p:tnLst>
      <p:par>
        <p:cTn id="1" dur="indefinite" restart="never" nodeType="tmRoot"/>
      </p:par>
    </p:tnLst>
  </p:timing>
  <p:txStyles>
    <p:titleStyle>
      <a:lvl1pPr algn="ctr" defTabSz="914236" rtl="0" eaLnBrk="1" latinLnBrk="0" hangingPunct="1">
        <a:spcBef>
          <a:spcPct val="0"/>
        </a:spcBef>
        <a:buNone/>
        <a:defRPr sz="4400" kern="1200">
          <a:solidFill>
            <a:schemeClr val="tx1"/>
          </a:solidFill>
          <a:latin typeface="+mj-lt"/>
          <a:ea typeface="+mj-ea"/>
          <a:cs typeface="+mj-cs"/>
        </a:defRPr>
      </a:lvl1pPr>
    </p:titleStyle>
    <p:bodyStyle>
      <a:lvl1pPr marL="342840" indent="-342840" algn="l" defTabSz="9142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18" indent="-285700" algn="l" defTabSz="9142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95" indent="-228558" algn="l" defTabSz="9142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12"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2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149"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26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83"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00" indent="-228558" algn="l" defTabSz="9142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236" rtl="0" eaLnBrk="1" latinLnBrk="0" hangingPunct="1">
        <a:defRPr sz="1800" kern="1200">
          <a:solidFill>
            <a:schemeClr val="tx1"/>
          </a:solidFill>
          <a:latin typeface="+mn-lt"/>
          <a:ea typeface="+mn-ea"/>
          <a:cs typeface="+mn-cs"/>
        </a:defRPr>
      </a:lvl1pPr>
      <a:lvl2pPr marL="457118" algn="l" defTabSz="914236" rtl="0" eaLnBrk="1" latinLnBrk="0" hangingPunct="1">
        <a:defRPr sz="1800" kern="1200">
          <a:solidFill>
            <a:schemeClr val="tx1"/>
          </a:solidFill>
          <a:latin typeface="+mn-lt"/>
          <a:ea typeface="+mn-ea"/>
          <a:cs typeface="+mn-cs"/>
        </a:defRPr>
      </a:lvl2pPr>
      <a:lvl3pPr marL="914236" algn="l" defTabSz="914236" rtl="0" eaLnBrk="1" latinLnBrk="0" hangingPunct="1">
        <a:defRPr sz="1800" kern="1200">
          <a:solidFill>
            <a:schemeClr val="tx1"/>
          </a:solidFill>
          <a:latin typeface="+mn-lt"/>
          <a:ea typeface="+mn-ea"/>
          <a:cs typeface="+mn-cs"/>
        </a:defRPr>
      </a:lvl3pPr>
      <a:lvl4pPr marL="1371354" algn="l" defTabSz="914236" rtl="0" eaLnBrk="1" latinLnBrk="0" hangingPunct="1">
        <a:defRPr sz="1800" kern="1200">
          <a:solidFill>
            <a:schemeClr val="tx1"/>
          </a:solidFill>
          <a:latin typeface="+mn-lt"/>
          <a:ea typeface="+mn-ea"/>
          <a:cs typeface="+mn-cs"/>
        </a:defRPr>
      </a:lvl4pPr>
      <a:lvl5pPr marL="1828471" algn="l" defTabSz="914236" rtl="0" eaLnBrk="1" latinLnBrk="0" hangingPunct="1">
        <a:defRPr sz="1800" kern="1200">
          <a:solidFill>
            <a:schemeClr val="tx1"/>
          </a:solidFill>
          <a:latin typeface="+mn-lt"/>
          <a:ea typeface="+mn-ea"/>
          <a:cs typeface="+mn-cs"/>
        </a:defRPr>
      </a:lvl5pPr>
      <a:lvl6pPr marL="2285588" algn="l" defTabSz="914236" rtl="0" eaLnBrk="1" latinLnBrk="0" hangingPunct="1">
        <a:defRPr sz="1800" kern="1200">
          <a:solidFill>
            <a:schemeClr val="tx1"/>
          </a:solidFill>
          <a:latin typeface="+mn-lt"/>
          <a:ea typeface="+mn-ea"/>
          <a:cs typeface="+mn-cs"/>
        </a:defRPr>
      </a:lvl6pPr>
      <a:lvl7pPr marL="2742706" algn="l" defTabSz="914236" rtl="0" eaLnBrk="1" latinLnBrk="0" hangingPunct="1">
        <a:defRPr sz="1800" kern="1200">
          <a:solidFill>
            <a:schemeClr val="tx1"/>
          </a:solidFill>
          <a:latin typeface="+mn-lt"/>
          <a:ea typeface="+mn-ea"/>
          <a:cs typeface="+mn-cs"/>
        </a:defRPr>
      </a:lvl7pPr>
      <a:lvl8pPr marL="3199824" algn="l" defTabSz="914236" rtl="0" eaLnBrk="1" latinLnBrk="0" hangingPunct="1">
        <a:defRPr sz="1800" kern="1200">
          <a:solidFill>
            <a:schemeClr val="tx1"/>
          </a:solidFill>
          <a:latin typeface="+mn-lt"/>
          <a:ea typeface="+mn-ea"/>
          <a:cs typeface="+mn-cs"/>
        </a:defRPr>
      </a:lvl8pPr>
      <a:lvl9pPr marL="3656941" algn="l" defTabSz="91423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1" y="365126"/>
            <a:ext cx="7886700" cy="1325563"/>
          </a:xfrm>
          <a:prstGeom prst="rect">
            <a:avLst/>
          </a:prstGeom>
        </p:spPr>
        <p:txBody>
          <a:bodyPr vert="horz" lIns="91424" tIns="45711" rIns="91424" bIns="45711"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628651" y="1825625"/>
            <a:ext cx="7886700" cy="4351338"/>
          </a:xfrm>
          <a:prstGeom prst="rect">
            <a:avLst/>
          </a:prstGeom>
        </p:spPr>
        <p:txBody>
          <a:bodyPr vert="horz" lIns="91424" tIns="45711" rIns="91424" bIns="45711"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628655" y="6356351"/>
            <a:ext cx="2057401" cy="365125"/>
          </a:xfrm>
          <a:prstGeom prst="rect">
            <a:avLst/>
          </a:prstGeom>
        </p:spPr>
        <p:txBody>
          <a:bodyPr vert="horz" lIns="91424" tIns="45711" rIns="91424" bIns="45711" rtlCol="0" anchor="ctr"/>
          <a:lstStyle>
            <a:lvl1pPr algn="l">
              <a:defRPr sz="1200">
                <a:solidFill>
                  <a:schemeClr val="tx1">
                    <a:tint val="75000"/>
                  </a:schemeClr>
                </a:solidFill>
              </a:defRPr>
            </a:lvl1pPr>
          </a:lstStyle>
          <a:p>
            <a:fld id="{089094F9-D380-4CA6-9FB3-2CDC68E8EC95}" type="datetimeFigureOut">
              <a:rPr lang="en-US" smtClean="0"/>
              <a:t>8/14/2017</a:t>
            </a:fld>
            <a:endParaRPr lang="en-US"/>
          </a:p>
        </p:txBody>
      </p:sp>
      <p:sp>
        <p:nvSpPr>
          <p:cNvPr id="5" name="Altbilgi Yer Tutucusu 4"/>
          <p:cNvSpPr>
            <a:spLocks noGrp="1"/>
          </p:cNvSpPr>
          <p:nvPr>
            <p:ph type="ftr" sz="quarter" idx="3"/>
          </p:nvPr>
        </p:nvSpPr>
        <p:spPr>
          <a:xfrm>
            <a:off x="3028951" y="6356351"/>
            <a:ext cx="3086100" cy="365125"/>
          </a:xfrm>
          <a:prstGeom prst="rect">
            <a:avLst/>
          </a:prstGeom>
        </p:spPr>
        <p:txBody>
          <a:bodyPr vert="horz" lIns="91424" tIns="45711" rIns="91424" bIns="45711"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6" y="6356351"/>
            <a:ext cx="2057401" cy="365125"/>
          </a:xfrm>
          <a:prstGeom prst="rect">
            <a:avLst/>
          </a:prstGeom>
        </p:spPr>
        <p:txBody>
          <a:bodyPr vert="horz" lIns="91424" tIns="45711" rIns="91424" bIns="45711" rtlCol="0" anchor="ctr"/>
          <a:lstStyle>
            <a:lvl1pPr algn="r">
              <a:defRPr sz="1200">
                <a:solidFill>
                  <a:schemeClr val="tx1">
                    <a:tint val="75000"/>
                  </a:schemeClr>
                </a:solidFill>
              </a:defRPr>
            </a:lvl1pPr>
          </a:lstStyle>
          <a:p>
            <a:fld id="{503E56E4-DE6A-4A5B-A714-0E4DB178E85D}" type="slidenum">
              <a:rPr lang="en-US" smtClean="0"/>
              <a:t>‹#›</a:t>
            </a:fld>
            <a:endParaRPr lang="en-US"/>
          </a:p>
        </p:txBody>
      </p:sp>
    </p:spTree>
    <p:extLst>
      <p:ext uri="{BB962C8B-B14F-4D97-AF65-F5344CB8AC3E}">
        <p14:creationId xmlns:p14="http://schemas.microsoft.com/office/powerpoint/2010/main" val="3234798306"/>
      </p:ext>
    </p:extLst>
  </p:cSld>
  <p:clrMap bg1="lt1" tx1="dk1" bg2="lt2" tx2="dk2" accent1="accent1" accent2="accent2" accent3="accent3" accent4="accent4" accent5="accent5" accent6="accent6" hlink="hlink" folHlink="folHlink"/>
  <p:sldLayoutIdLst>
    <p:sldLayoutId id="2147484916" r:id="rId1"/>
    <p:sldLayoutId id="2147484917" r:id="rId2"/>
    <p:sldLayoutId id="2147484918" r:id="rId3"/>
    <p:sldLayoutId id="2147484919" r:id="rId4"/>
    <p:sldLayoutId id="2147484920" r:id="rId5"/>
    <p:sldLayoutId id="2147484921" r:id="rId6"/>
    <p:sldLayoutId id="2147484922" r:id="rId7"/>
    <p:sldLayoutId id="2147484923" r:id="rId8"/>
    <p:sldLayoutId id="2147484924" r:id="rId9"/>
    <p:sldLayoutId id="2147484925" r:id="rId10"/>
    <p:sldLayoutId id="2147484926" r:id="rId11"/>
  </p:sldLayoutIdLst>
  <p:timing>
    <p:tnLst>
      <p:par>
        <p:cTn id="1" dur="indefinite" restart="never" nodeType="tmRoot"/>
      </p:par>
    </p:tnLst>
  </p:timing>
  <p:txStyles>
    <p:titleStyle>
      <a:lvl1pPr algn="l" defTabSz="914236"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58" indent="-228558" algn="l" defTabSz="914236"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674" indent="-228558" algn="l" defTabSz="914236"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795" indent="-228558" algn="l" defTabSz="914236"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912"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029"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149"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263"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83"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00" indent="-228558" algn="l" defTabSz="91423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236" rtl="0" eaLnBrk="1" latinLnBrk="0" hangingPunct="1">
        <a:defRPr sz="1800" kern="1200">
          <a:solidFill>
            <a:schemeClr val="tx1"/>
          </a:solidFill>
          <a:latin typeface="+mn-lt"/>
          <a:ea typeface="+mn-ea"/>
          <a:cs typeface="+mn-cs"/>
        </a:defRPr>
      </a:lvl1pPr>
      <a:lvl2pPr marL="457118" algn="l" defTabSz="914236" rtl="0" eaLnBrk="1" latinLnBrk="0" hangingPunct="1">
        <a:defRPr sz="1800" kern="1200">
          <a:solidFill>
            <a:schemeClr val="tx1"/>
          </a:solidFill>
          <a:latin typeface="+mn-lt"/>
          <a:ea typeface="+mn-ea"/>
          <a:cs typeface="+mn-cs"/>
        </a:defRPr>
      </a:lvl2pPr>
      <a:lvl3pPr marL="914236" algn="l" defTabSz="914236" rtl="0" eaLnBrk="1" latinLnBrk="0" hangingPunct="1">
        <a:defRPr sz="1800" kern="1200">
          <a:solidFill>
            <a:schemeClr val="tx1"/>
          </a:solidFill>
          <a:latin typeface="+mn-lt"/>
          <a:ea typeface="+mn-ea"/>
          <a:cs typeface="+mn-cs"/>
        </a:defRPr>
      </a:lvl3pPr>
      <a:lvl4pPr marL="1371354" algn="l" defTabSz="914236" rtl="0" eaLnBrk="1" latinLnBrk="0" hangingPunct="1">
        <a:defRPr sz="1800" kern="1200">
          <a:solidFill>
            <a:schemeClr val="tx1"/>
          </a:solidFill>
          <a:latin typeface="+mn-lt"/>
          <a:ea typeface="+mn-ea"/>
          <a:cs typeface="+mn-cs"/>
        </a:defRPr>
      </a:lvl4pPr>
      <a:lvl5pPr marL="1828471" algn="l" defTabSz="914236" rtl="0" eaLnBrk="1" latinLnBrk="0" hangingPunct="1">
        <a:defRPr sz="1800" kern="1200">
          <a:solidFill>
            <a:schemeClr val="tx1"/>
          </a:solidFill>
          <a:latin typeface="+mn-lt"/>
          <a:ea typeface="+mn-ea"/>
          <a:cs typeface="+mn-cs"/>
        </a:defRPr>
      </a:lvl5pPr>
      <a:lvl6pPr marL="2285588" algn="l" defTabSz="914236" rtl="0" eaLnBrk="1" latinLnBrk="0" hangingPunct="1">
        <a:defRPr sz="1800" kern="1200">
          <a:solidFill>
            <a:schemeClr val="tx1"/>
          </a:solidFill>
          <a:latin typeface="+mn-lt"/>
          <a:ea typeface="+mn-ea"/>
          <a:cs typeface="+mn-cs"/>
        </a:defRPr>
      </a:lvl6pPr>
      <a:lvl7pPr marL="2742706" algn="l" defTabSz="914236" rtl="0" eaLnBrk="1" latinLnBrk="0" hangingPunct="1">
        <a:defRPr sz="1800" kern="1200">
          <a:solidFill>
            <a:schemeClr val="tx1"/>
          </a:solidFill>
          <a:latin typeface="+mn-lt"/>
          <a:ea typeface="+mn-ea"/>
          <a:cs typeface="+mn-cs"/>
        </a:defRPr>
      </a:lvl7pPr>
      <a:lvl8pPr marL="3199824" algn="l" defTabSz="914236" rtl="0" eaLnBrk="1" latinLnBrk="0" hangingPunct="1">
        <a:defRPr sz="1800" kern="1200">
          <a:solidFill>
            <a:schemeClr val="tx1"/>
          </a:solidFill>
          <a:latin typeface="+mn-lt"/>
          <a:ea typeface="+mn-ea"/>
          <a:cs typeface="+mn-cs"/>
        </a:defRPr>
      </a:lvl8pPr>
      <a:lvl9pPr marL="3656941" algn="l" defTabSz="9142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3400" y="1371600"/>
            <a:ext cx="7851648" cy="2777480"/>
          </a:xfrm>
        </p:spPr>
        <p:txBody>
          <a:bodyPr>
            <a:normAutofit/>
          </a:bodyPr>
          <a:lstStyle/>
          <a:p>
            <a:pPr algn="ctr"/>
            <a:r>
              <a:rPr lang="tr-TR" dirty="0" smtClean="0">
                <a:solidFill>
                  <a:schemeClr val="tx1"/>
                </a:solidFill>
              </a:rPr>
              <a:t>TSE ISO 10002 MÜŞTERİ </a:t>
            </a:r>
            <a:r>
              <a:rPr lang="tr-TR" b="1" dirty="0" smtClean="0">
                <a:solidFill>
                  <a:srgbClr val="FF0000"/>
                </a:solidFill>
              </a:rPr>
              <a:t>MEMNUNİYET YÖNETİM SİSTEMİ KIRIKKALE ÜNİVERSİTESİ UYGULAMASI</a:t>
            </a:r>
            <a:endParaRPr lang="tr-TR" b="1" dirty="0">
              <a:solidFill>
                <a:srgbClr val="FF0000"/>
              </a:solidFill>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489653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1412776"/>
            <a:ext cx="7344816" cy="4248472"/>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5.14. Müşteri Memnuniyeti ve Müşterilerden Gelen Geri Bildirim Sonuçlarının Değerlendirilmesi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smtClean="0">
                <a:latin typeface="Times New Roman" panose="02020603050405020304" pitchFamily="18" charset="0"/>
                <a:cs typeface="Times New Roman" panose="02020603050405020304" pitchFamily="18" charset="0"/>
              </a:rPr>
              <a:t>Birimler sonuçları her ay değerlendirerek kendi birimlerinde kayıt altına alırlar ve Dilek, Öneri, Şikayet ve Memnuniyet İzleme Listesini (KKU-KYT-LST-06) altı ayda bir Kalite Geliştirme ve Yönetim Birimine gönderirler.</a:t>
            </a:r>
          </a:p>
          <a:p>
            <a:pPr marL="0" indent="0">
              <a:buNone/>
            </a:pPr>
            <a:r>
              <a:rPr lang="tr-TR" sz="1400" dirty="0" smtClean="0">
                <a:latin typeface="Times New Roman" panose="02020603050405020304" pitchFamily="18" charset="0"/>
                <a:cs typeface="Times New Roman" panose="02020603050405020304" pitchFamily="18" charset="0"/>
              </a:rPr>
              <a:t>Kalite Geliştirme ve Yönetim Birimi tarafından Kırıkkale Üniversitesi KYS çerçevesinde elde edilen her türlü geri bildirim verisi birimlere, konularına ve sonuçlarına göre uygun şekillerle raporlanarak değerlendirilmek üzere Kalite Yönetim Temsilciliğine ve Yönetimin Gözden Geçirmesi Toplantısı’na sunar.</a:t>
            </a:r>
          </a:p>
          <a:p>
            <a:pPr marL="0" indent="0">
              <a:buNone/>
            </a:pPr>
            <a:r>
              <a:rPr lang="tr-TR" sz="1400" b="1" dirty="0" smtClean="0">
                <a:latin typeface="Times New Roman" panose="02020603050405020304" pitchFamily="18" charset="0"/>
                <a:cs typeface="Times New Roman" panose="02020603050405020304" pitchFamily="18" charset="0"/>
              </a:rPr>
              <a:t>5.15. Sürecin Gözden Geçirilmesi ve İyileştirilmesi</a:t>
            </a:r>
            <a:endParaRPr lang="tr-TR" sz="1400" dirty="0" smtClean="0">
              <a:latin typeface="Times New Roman" panose="02020603050405020304" pitchFamily="18" charset="0"/>
              <a:cs typeface="Times New Roman" panose="02020603050405020304" pitchFamily="18" charset="0"/>
            </a:endParaRPr>
          </a:p>
          <a:p>
            <a:pPr marL="0" indent="0">
              <a:buNone/>
            </a:pPr>
            <a:r>
              <a:rPr lang="tr-TR" sz="1400" dirty="0" smtClean="0">
                <a:latin typeface="Times New Roman" panose="02020603050405020304" pitchFamily="18" charset="0"/>
                <a:cs typeface="Times New Roman" panose="02020603050405020304" pitchFamily="18" charset="0"/>
              </a:rPr>
              <a:t>Müşteri Memnuniyet Prosedürü kapsamındaki tüm faaliyetlerin etkinliği Kalite Geliştirme ve Yönetim Birimi tarafından çeşitli ortamlarda uygulanan anketler ve diğer geri bildirimlerden elde edilen veriler ile istatistiki raporlardan yararlanılarak iyileştirilmesine yönelik çalışmalar yapılır.</a:t>
            </a:r>
          </a:p>
          <a:p>
            <a:pPr marL="0" indent="0">
              <a:buNone/>
            </a:pPr>
            <a:r>
              <a:rPr lang="tr-TR" sz="1400" dirty="0" smtClean="0">
                <a:latin typeface="Times New Roman" panose="02020603050405020304" pitchFamily="18" charset="0"/>
                <a:cs typeface="Times New Roman" panose="02020603050405020304" pitchFamily="18" charset="0"/>
              </a:rPr>
              <a:t>Bu kapsamda yapılan çalışmalar, elde edilen veriler ve iyileştirme önerileri YGG Toplantılarında sunulur.</a:t>
            </a:r>
          </a:p>
          <a:p>
            <a:pPr marL="0" indent="0">
              <a:buNone/>
            </a:pPr>
            <a:r>
              <a:rPr lang="tr-TR" sz="1400" dirty="0" smtClean="0">
                <a:latin typeface="Times New Roman" panose="02020603050405020304" pitchFamily="18" charset="0"/>
                <a:cs typeface="Times New Roman" panose="02020603050405020304" pitchFamily="18" charset="0"/>
              </a:rPr>
              <a:t> </a:t>
            </a:r>
            <a:r>
              <a:rPr lang="tr-TR" sz="1400" b="1" dirty="0" smtClean="0">
                <a:latin typeface="Times New Roman" panose="02020603050405020304" pitchFamily="18" charset="0"/>
                <a:cs typeface="Times New Roman" panose="02020603050405020304" pitchFamily="18" charset="0"/>
              </a:rPr>
              <a:t>6.</a:t>
            </a:r>
            <a:r>
              <a:rPr lang="tr-TR" sz="1400" dirty="0" smtClean="0">
                <a:latin typeface="Times New Roman" panose="02020603050405020304" pitchFamily="18" charset="0"/>
                <a:cs typeface="Times New Roman" panose="02020603050405020304" pitchFamily="18" charset="0"/>
              </a:rPr>
              <a:t> </a:t>
            </a:r>
            <a:r>
              <a:rPr lang="tr-TR" sz="1400" b="1" cap="all" dirty="0" smtClean="0">
                <a:latin typeface="Times New Roman" panose="02020603050405020304" pitchFamily="18" charset="0"/>
                <a:cs typeface="Times New Roman" panose="02020603050405020304" pitchFamily="18" charset="0"/>
              </a:rPr>
              <a:t>referans Dokümanlar</a:t>
            </a:r>
            <a:endParaRPr lang="tr-TR" sz="1400" dirty="0" smtClean="0">
              <a:latin typeface="Times New Roman" panose="02020603050405020304" pitchFamily="18" charset="0"/>
              <a:cs typeface="Times New Roman" panose="02020603050405020304" pitchFamily="18" charset="0"/>
            </a:endParaRPr>
          </a:p>
          <a:p>
            <a:pPr marL="0" indent="0">
              <a:buNone/>
            </a:pPr>
            <a:r>
              <a:rPr lang="tr-TR" sz="1400" dirty="0" smtClean="0">
                <a:latin typeface="Times New Roman" panose="02020603050405020304" pitchFamily="18" charset="0"/>
                <a:cs typeface="Times New Roman" panose="02020603050405020304" pitchFamily="18" charset="0"/>
              </a:rPr>
              <a:t>Düzeltici ve Önleyici Faaliyetler Prosedürü (KKU-PRD-05)</a:t>
            </a:r>
          </a:p>
          <a:p>
            <a:pPr marL="0" indent="0">
              <a:buNone/>
            </a:pPr>
            <a:r>
              <a:rPr lang="tr-TR" sz="1400" dirty="0" smtClean="0">
                <a:latin typeface="Times New Roman" panose="02020603050405020304" pitchFamily="18" charset="0"/>
                <a:cs typeface="Times New Roman" panose="02020603050405020304" pitchFamily="18" charset="0"/>
              </a:rPr>
              <a:t>Dilek, Öneri, Şikayet ve Memnuniyet Formu (KKU-FRM-15)</a:t>
            </a:r>
          </a:p>
          <a:p>
            <a:pPr marL="0" indent="0">
              <a:buNone/>
            </a:pPr>
            <a:r>
              <a:rPr lang="tr-TR" sz="1400" dirty="0" smtClean="0">
                <a:latin typeface="Times New Roman" panose="02020603050405020304" pitchFamily="18" charset="0"/>
                <a:cs typeface="Times New Roman" panose="02020603050405020304" pitchFamily="18" charset="0"/>
              </a:rPr>
              <a:t>Dilek, Öneri, Şikayet ve Memnuniyet İzleme Listesi (KKU-KYT LST-06)</a:t>
            </a:r>
          </a:p>
          <a:p>
            <a:pPr marL="0" indent="0">
              <a:buNone/>
            </a:pPr>
            <a:r>
              <a:rPr lang="tr-TR" sz="1400" dirty="0" smtClean="0">
                <a:latin typeface="Times New Roman" panose="02020603050405020304" pitchFamily="18" charset="0"/>
                <a:cs typeface="Times New Roman" panose="02020603050405020304" pitchFamily="18" charset="0"/>
              </a:rPr>
              <a:t>Düzeltici ve Önleyici Faaliyet Formu  (KKU-FRM-20)</a:t>
            </a:r>
          </a:p>
          <a:p>
            <a:pPr marL="0" indent="0">
              <a:buNone/>
            </a:pPr>
            <a:r>
              <a:rPr lang="tr-TR" sz="1400" dirty="0" smtClean="0">
                <a:latin typeface="Times New Roman" panose="02020603050405020304" pitchFamily="18" charset="0"/>
                <a:cs typeface="Times New Roman" panose="02020603050405020304" pitchFamily="18" charset="0"/>
              </a:rPr>
              <a:t>Düzeltici ve Önleyici Faaliyet Listesi (KKU-KYT-LST-09)</a:t>
            </a:r>
          </a:p>
          <a:p>
            <a:pPr marL="0" indent="0">
              <a:buNone/>
            </a:pPr>
            <a:r>
              <a:rPr lang="tr-TR" sz="1400" dirty="0" smtClean="0">
                <a:latin typeface="Times New Roman" panose="02020603050405020304" pitchFamily="18" charset="0"/>
                <a:cs typeface="Times New Roman" panose="02020603050405020304" pitchFamily="18" charset="0"/>
              </a:rPr>
              <a:t>KKU Kalite Yönetim Sistemi Dokümanları ve Anketler</a:t>
            </a:r>
          </a:p>
          <a:p>
            <a:pPr marL="0" indent="0">
              <a:buNone/>
            </a:pPr>
            <a:endParaRPr lang="tr-TR" sz="1200" dirty="0"/>
          </a:p>
        </p:txBody>
      </p:sp>
    </p:spTree>
    <p:extLst>
      <p:ext uri="{BB962C8B-B14F-4D97-AF65-F5344CB8AC3E}">
        <p14:creationId xmlns:p14="http://schemas.microsoft.com/office/powerpoint/2010/main" val="683178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Autofit/>
          </a:bodyPr>
          <a:lstStyle/>
          <a:p>
            <a:pPr algn="ctr"/>
            <a:r>
              <a:rPr lang="tr-TR" sz="2800" b="1" dirty="0" smtClean="0">
                <a:solidFill>
                  <a:srgbClr val="FF0000"/>
                </a:solidFill>
              </a:rPr>
              <a:t>DİLEK-ÖNERİ-ŞİKAYET-MEMNUNİYET FORMU</a:t>
            </a:r>
            <a:endParaRPr lang="tr-TR" sz="2800" b="1" dirty="0">
              <a:solidFill>
                <a:srgbClr val="FF0000"/>
              </a:solidFill>
            </a:endParaRPr>
          </a:p>
        </p:txBody>
      </p:sp>
      <p:pic>
        <p:nvPicPr>
          <p:cNvPr id="10" name="İçerik Yer Tutucusu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3" y="1412777"/>
            <a:ext cx="4608511" cy="4824536"/>
          </a:xfrm>
        </p:spPr>
      </p:pic>
    </p:spTree>
    <p:extLst>
      <p:ext uri="{BB962C8B-B14F-4D97-AF65-F5344CB8AC3E}">
        <p14:creationId xmlns:p14="http://schemas.microsoft.com/office/powerpoint/2010/main" val="1214773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2800" b="1" dirty="0"/>
              <a:t>KIRIKKALE ÜNİVERSİTESİ </a:t>
            </a:r>
            <a:br>
              <a:rPr lang="tr-TR" sz="2800" b="1" dirty="0"/>
            </a:br>
            <a:r>
              <a:rPr lang="tr-TR" sz="2800" b="1" dirty="0"/>
              <a:t> DİLEK-ÖNERİ-ŞİKÂYET-MEMNUNİYET İZLEME LİSTESİ</a:t>
            </a:r>
            <a:endParaRPr lang="tr-TR" sz="28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916832"/>
            <a:ext cx="7488832" cy="4389437"/>
          </a:xfrm>
        </p:spPr>
      </p:pic>
      <p:sp>
        <p:nvSpPr>
          <p:cNvPr id="3" name="Dikdörtgen 2"/>
          <p:cNvSpPr/>
          <p:nvPr/>
        </p:nvSpPr>
        <p:spPr>
          <a:xfrm>
            <a:off x="1547664" y="908720"/>
            <a:ext cx="6192688" cy="1015663"/>
          </a:xfrm>
          <a:prstGeom prst="rect">
            <a:avLst/>
          </a:prstGeom>
        </p:spPr>
        <p:txBody>
          <a:bodyPr wrap="square">
            <a:spAutoFit/>
          </a:bodyPr>
          <a:lstStyle/>
          <a:p>
            <a:pPr algn="ctr"/>
            <a:r>
              <a:rPr lang="tr-TR" sz="2000" b="1" dirty="0">
                <a:solidFill>
                  <a:srgbClr val="FF0000"/>
                </a:solidFill>
              </a:rPr>
              <a:t>KIRIKKALE ÜNİVERSİTESİ </a:t>
            </a:r>
            <a:br>
              <a:rPr lang="tr-TR" sz="2000" b="1" dirty="0">
                <a:solidFill>
                  <a:srgbClr val="FF0000"/>
                </a:solidFill>
              </a:rPr>
            </a:br>
            <a:r>
              <a:rPr lang="tr-TR" sz="2000" b="1" dirty="0">
                <a:solidFill>
                  <a:srgbClr val="FF0000"/>
                </a:solidFill>
              </a:rPr>
              <a:t> DİLEK-ÖNERİ-ŞİKÂYET-MEMNUNİYET İZLEME LİSTESİ</a:t>
            </a:r>
            <a:endParaRPr lang="tr-TR" sz="2000" dirty="0">
              <a:solidFill>
                <a:srgbClr val="FF0000"/>
              </a:solidFill>
            </a:endParaRPr>
          </a:p>
        </p:txBody>
      </p:sp>
    </p:spTree>
    <p:extLst>
      <p:ext uri="{BB962C8B-B14F-4D97-AF65-F5344CB8AC3E}">
        <p14:creationId xmlns:p14="http://schemas.microsoft.com/office/powerpoint/2010/main" val="568478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a:t>KIRIKKALE ÜNİVERSİTESİ</a:t>
            </a:r>
            <a:r>
              <a:rPr lang="tr-TR" sz="3200" dirty="0"/>
              <a:t/>
            </a:r>
            <a:br>
              <a:rPr lang="tr-TR" sz="3200" dirty="0"/>
            </a:br>
            <a:r>
              <a:rPr lang="tr-TR" sz="3200" b="1" dirty="0"/>
              <a:t>Dilek-Öneri-Şikayet-Memnuniyet İş Akış Şeması</a:t>
            </a:r>
            <a:endParaRPr lang="tr-TR" sz="3200"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268760"/>
            <a:ext cx="4752528" cy="5112568"/>
          </a:xfrm>
        </p:spPr>
      </p:pic>
      <p:sp>
        <p:nvSpPr>
          <p:cNvPr id="3" name="Dikdörtgen 2"/>
          <p:cNvSpPr/>
          <p:nvPr/>
        </p:nvSpPr>
        <p:spPr>
          <a:xfrm>
            <a:off x="2051720" y="332656"/>
            <a:ext cx="5256584" cy="923330"/>
          </a:xfrm>
          <a:prstGeom prst="rect">
            <a:avLst/>
          </a:prstGeom>
        </p:spPr>
        <p:txBody>
          <a:bodyPr wrap="square">
            <a:spAutoFit/>
          </a:bodyPr>
          <a:lstStyle/>
          <a:p>
            <a:pPr algn="ctr"/>
            <a:r>
              <a:rPr lang="tr-TR" b="1" dirty="0">
                <a:solidFill>
                  <a:srgbClr val="FF0000"/>
                </a:solidFill>
              </a:rPr>
              <a:t>KIRIKKALE ÜNİVERSİTESİ</a:t>
            </a:r>
            <a:r>
              <a:rPr lang="tr-TR" dirty="0">
                <a:solidFill>
                  <a:srgbClr val="FF0000"/>
                </a:solidFill>
              </a:rPr>
              <a:t/>
            </a:r>
            <a:br>
              <a:rPr lang="tr-TR" dirty="0">
                <a:solidFill>
                  <a:srgbClr val="FF0000"/>
                </a:solidFill>
              </a:rPr>
            </a:br>
            <a:r>
              <a:rPr lang="tr-TR" b="1" dirty="0">
                <a:solidFill>
                  <a:srgbClr val="FF0000"/>
                </a:solidFill>
              </a:rPr>
              <a:t>Dilek-Öneri-Şikayet-Memnuniyet İş Akış Şeması</a:t>
            </a:r>
            <a:endParaRPr lang="tr-TR" dirty="0">
              <a:solidFill>
                <a:srgbClr val="FF0000"/>
              </a:solidFill>
            </a:endParaRPr>
          </a:p>
        </p:txBody>
      </p:sp>
    </p:spTree>
    <p:extLst>
      <p:ext uri="{BB962C8B-B14F-4D97-AF65-F5344CB8AC3E}">
        <p14:creationId xmlns:p14="http://schemas.microsoft.com/office/powerpoint/2010/main" val="2836319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3200" b="1" dirty="0"/>
              <a:t>KIRIKKALE ÜNİVERSİTESİ</a:t>
            </a:r>
            <a:r>
              <a:rPr lang="tr-TR" sz="3200" dirty="0"/>
              <a:t/>
            </a:r>
            <a:br>
              <a:rPr lang="tr-TR" sz="3200" dirty="0"/>
            </a:br>
            <a:r>
              <a:rPr lang="tr-TR" sz="3200" b="1" dirty="0"/>
              <a:t> MÜŞTERİ MEMNUNİYETİ PROSEDÜRÜ</a:t>
            </a:r>
            <a:endParaRPr lang="tr-TR" sz="3200" dirty="0"/>
          </a:p>
        </p:txBody>
      </p:sp>
      <p:sp>
        <p:nvSpPr>
          <p:cNvPr id="3" name="İçerik Yer Tutucusu 2"/>
          <p:cNvSpPr>
            <a:spLocks noGrp="1"/>
          </p:cNvSpPr>
          <p:nvPr>
            <p:ph idx="1"/>
          </p:nvPr>
        </p:nvSpPr>
        <p:spPr>
          <a:xfrm>
            <a:off x="755576" y="1484784"/>
            <a:ext cx="7200800" cy="3767670"/>
          </a:xfrm>
        </p:spPr>
        <p:txBody>
          <a:bodyPr>
            <a:normAutofit fontScale="25000" lnSpcReduction="20000"/>
          </a:bodyPr>
          <a:lstStyle/>
          <a:p>
            <a:pPr marL="0" indent="0">
              <a:buNone/>
            </a:pPr>
            <a:endParaRPr lang="tr-TR" sz="5600" b="1" dirty="0" smtClean="0">
              <a:latin typeface="Times New Roman" panose="02020603050405020304" pitchFamily="18" charset="0"/>
              <a:cs typeface="Times New Roman" panose="02020603050405020304" pitchFamily="18" charset="0"/>
            </a:endParaRPr>
          </a:p>
          <a:p>
            <a:pPr marL="0" indent="0" algn="ctr">
              <a:buNone/>
            </a:pPr>
            <a:r>
              <a:rPr lang="tr-TR" sz="11200" b="1" dirty="0">
                <a:solidFill>
                  <a:srgbClr val="FF0000"/>
                </a:solidFill>
              </a:rPr>
              <a:t>KIRIKKALE ÜNİVERSİTESİ</a:t>
            </a:r>
            <a:r>
              <a:rPr lang="tr-TR" sz="11200" dirty="0">
                <a:solidFill>
                  <a:srgbClr val="FF0000"/>
                </a:solidFill>
              </a:rPr>
              <a:t/>
            </a:r>
            <a:br>
              <a:rPr lang="tr-TR" sz="11200" dirty="0">
                <a:solidFill>
                  <a:srgbClr val="FF0000"/>
                </a:solidFill>
              </a:rPr>
            </a:br>
            <a:r>
              <a:rPr lang="tr-TR" sz="11200" b="1" dirty="0">
                <a:solidFill>
                  <a:srgbClr val="FF0000"/>
                </a:solidFill>
              </a:rPr>
              <a:t> MÜŞTERİ MEMNUNİYETİ PROSEDÜRÜ</a:t>
            </a:r>
            <a:endParaRPr lang="tr-TR" sz="11200" b="1" dirty="0">
              <a:solidFill>
                <a:srgbClr val="FF0000"/>
              </a:solidFill>
              <a:latin typeface="Times New Roman" panose="02020603050405020304" pitchFamily="18" charset="0"/>
              <a:cs typeface="Times New Roman" panose="02020603050405020304" pitchFamily="18" charset="0"/>
            </a:endParaRPr>
          </a:p>
          <a:p>
            <a:pPr marL="0" indent="0">
              <a:buNone/>
            </a:pPr>
            <a:endParaRPr lang="tr-TR" sz="4800" b="1" dirty="0" smtClean="0">
              <a:latin typeface="Times New Roman" panose="02020603050405020304" pitchFamily="18" charset="0"/>
              <a:cs typeface="Times New Roman" panose="02020603050405020304" pitchFamily="18" charset="0"/>
            </a:endParaRPr>
          </a:p>
          <a:p>
            <a:pPr marL="0" indent="0">
              <a:buNone/>
            </a:pPr>
            <a:r>
              <a:rPr lang="tr-TR" sz="5600" b="1" dirty="0" smtClean="0">
                <a:latin typeface="Times New Roman" panose="02020603050405020304" pitchFamily="18" charset="0"/>
                <a:cs typeface="Times New Roman" panose="02020603050405020304" pitchFamily="18" charset="0"/>
              </a:rPr>
              <a:t>1.AMAÇ</a:t>
            </a:r>
            <a:r>
              <a:rPr lang="tr-TR" sz="5600" b="1" dirty="0">
                <a:latin typeface="Times New Roman" panose="02020603050405020304" pitchFamily="18" charset="0"/>
                <a:cs typeface="Times New Roman" panose="02020603050405020304" pitchFamily="18" charset="0"/>
              </a:rPr>
              <a:t>:</a:t>
            </a:r>
          </a:p>
          <a:p>
            <a:pPr marL="0" indent="0">
              <a:buNone/>
            </a:pPr>
            <a:r>
              <a:rPr lang="tr-TR" sz="5600" dirty="0">
                <a:latin typeface="Times New Roman" panose="02020603050405020304" pitchFamily="18" charset="0"/>
                <a:cs typeface="Times New Roman" panose="02020603050405020304" pitchFamily="18" charset="0"/>
              </a:rPr>
              <a:t>Kapsama dahil olan birimlerin müşterilerine sunmuş olduğu hizmetler ile ilgili olarak müşterilerden geri bildirimlerin temin şekli, kayıt altına alma biçimi ve müşterilerin beklentilerini gerçekleştirecek ve sistemi daha işler hale getirecek çalışmaların ortaya konması amaçlanmıştır.  </a:t>
            </a:r>
          </a:p>
          <a:p>
            <a:pPr marL="0" indent="0">
              <a:buNone/>
            </a:pPr>
            <a:r>
              <a:rPr lang="tr-TR" sz="5600" dirty="0">
                <a:latin typeface="Times New Roman" panose="02020603050405020304" pitchFamily="18" charset="0"/>
                <a:cs typeface="Times New Roman" panose="02020603050405020304" pitchFamily="18" charset="0"/>
              </a:rPr>
              <a:t> </a:t>
            </a:r>
            <a:r>
              <a:rPr lang="tr-TR" sz="5600" b="1" dirty="0" smtClean="0">
                <a:latin typeface="Times New Roman" panose="02020603050405020304" pitchFamily="18" charset="0"/>
                <a:cs typeface="Times New Roman" panose="02020603050405020304" pitchFamily="18" charset="0"/>
              </a:rPr>
              <a:t>2.KAPSAM</a:t>
            </a:r>
            <a:r>
              <a:rPr lang="tr-TR" sz="5600" b="1" dirty="0">
                <a:latin typeface="Times New Roman" panose="02020603050405020304" pitchFamily="18" charset="0"/>
                <a:cs typeface="Times New Roman" panose="02020603050405020304" pitchFamily="18" charset="0"/>
              </a:rPr>
              <a:t>:</a:t>
            </a:r>
            <a:endParaRPr lang="tr-TR" sz="5600" dirty="0">
              <a:latin typeface="Times New Roman" panose="02020603050405020304" pitchFamily="18" charset="0"/>
              <a:cs typeface="Times New Roman" panose="02020603050405020304" pitchFamily="18" charset="0"/>
            </a:endParaRPr>
          </a:p>
          <a:p>
            <a:pPr marL="0" indent="0">
              <a:buNone/>
            </a:pPr>
            <a:r>
              <a:rPr lang="tr-TR" sz="5600" dirty="0">
                <a:latin typeface="Times New Roman" panose="02020603050405020304" pitchFamily="18" charset="0"/>
                <a:cs typeface="Times New Roman" panose="02020603050405020304" pitchFamily="18" charset="0"/>
              </a:rPr>
              <a:t>Kalite Yönetim Sisteminin uygulandığı; Genel Sekreterlik ve bağlı idari birimleri (</a:t>
            </a:r>
            <a:r>
              <a:rPr lang="tr-TR" sz="5600" b="1" dirty="0">
                <a:latin typeface="Times New Roman" panose="02020603050405020304" pitchFamily="18" charset="0"/>
                <a:cs typeface="Times New Roman" panose="02020603050405020304" pitchFamily="18" charset="0"/>
              </a:rPr>
              <a:t>Hukuk</a:t>
            </a:r>
            <a:r>
              <a:rPr lang="tr-TR" sz="5600" dirty="0">
                <a:latin typeface="Times New Roman" panose="02020603050405020304" pitchFamily="18" charset="0"/>
                <a:cs typeface="Times New Roman" panose="02020603050405020304" pitchFamily="18" charset="0"/>
              </a:rPr>
              <a:t> </a:t>
            </a:r>
            <a:r>
              <a:rPr lang="tr-TR" sz="5600" b="1" dirty="0">
                <a:latin typeface="Times New Roman" panose="02020603050405020304" pitchFamily="18" charset="0"/>
                <a:cs typeface="Times New Roman" panose="02020603050405020304" pitchFamily="18" charset="0"/>
              </a:rPr>
              <a:t>Müşavirliği</a:t>
            </a:r>
            <a:r>
              <a:rPr lang="tr-TR" sz="5600" dirty="0">
                <a:latin typeface="Times New Roman" panose="02020603050405020304" pitchFamily="18" charset="0"/>
                <a:cs typeface="Times New Roman" panose="02020603050405020304" pitchFamily="18" charset="0"/>
              </a:rPr>
              <a:t> hariç), ile Eğitim-Öğretim birimleri büro hizmetlerini kapsar.</a:t>
            </a:r>
            <a:r>
              <a:rPr lang="tr-TR" sz="5600" b="1" dirty="0">
                <a:latin typeface="Times New Roman" panose="02020603050405020304" pitchFamily="18" charset="0"/>
                <a:cs typeface="Times New Roman" panose="02020603050405020304" pitchFamily="18" charset="0"/>
              </a:rPr>
              <a:t>	</a:t>
            </a:r>
            <a:endParaRPr lang="tr-TR" sz="5600" dirty="0">
              <a:latin typeface="Times New Roman" panose="02020603050405020304" pitchFamily="18" charset="0"/>
              <a:cs typeface="Times New Roman" panose="02020603050405020304" pitchFamily="18" charset="0"/>
            </a:endParaRPr>
          </a:p>
          <a:p>
            <a:pPr marL="0" indent="0">
              <a:buNone/>
            </a:pPr>
            <a:r>
              <a:rPr lang="tr-TR" sz="5600" b="1" dirty="0">
                <a:latin typeface="Times New Roman" panose="02020603050405020304" pitchFamily="18" charset="0"/>
                <a:cs typeface="Times New Roman" panose="02020603050405020304" pitchFamily="18" charset="0"/>
              </a:rPr>
              <a:t> </a:t>
            </a:r>
            <a:r>
              <a:rPr lang="tr-TR" sz="5600" b="1" dirty="0" smtClean="0">
                <a:latin typeface="Times New Roman" panose="02020603050405020304" pitchFamily="18" charset="0"/>
                <a:cs typeface="Times New Roman" panose="02020603050405020304" pitchFamily="18" charset="0"/>
              </a:rPr>
              <a:t>3.SORUMLULAR VE TARİFLER: </a:t>
            </a:r>
            <a:endParaRPr lang="tr-TR" sz="5600" dirty="0">
              <a:latin typeface="Times New Roman" panose="02020603050405020304" pitchFamily="18" charset="0"/>
              <a:cs typeface="Times New Roman" panose="02020603050405020304" pitchFamily="18" charset="0"/>
            </a:endParaRPr>
          </a:p>
          <a:p>
            <a:pPr marL="0" indent="0">
              <a:buNone/>
            </a:pPr>
            <a:r>
              <a:rPr lang="tr-TR" sz="5600" dirty="0">
                <a:latin typeface="Times New Roman" panose="02020603050405020304" pitchFamily="18" charset="0"/>
                <a:cs typeface="Times New Roman" panose="02020603050405020304" pitchFamily="18" charset="0"/>
              </a:rPr>
              <a:t>Genel Sekreter, Genel Sekreter Yardımcısı, Daire Başkanları, kapsamdaki diğer birim sorumluları ve büro hizmetlerinde görev yapan tüm personel.</a:t>
            </a:r>
          </a:p>
          <a:p>
            <a:pPr marL="0" indent="0">
              <a:buNone/>
            </a:pPr>
            <a:r>
              <a:rPr lang="tr-TR" sz="5600" dirty="0">
                <a:latin typeface="Times New Roman" panose="02020603050405020304" pitchFamily="18" charset="0"/>
                <a:cs typeface="Times New Roman" panose="02020603050405020304" pitchFamily="18" charset="0"/>
              </a:rPr>
              <a:t>Eğitim ve Öğretim Birimlerindeki Fakülte Sekreteri, Yüksek Okul Sekreteri, Meslek Yüksek Okulu Sekreteri, Enstitü Sekreteri, Sekreterliğe bağlı birim sorumluları ve büro hizmetlerinde görev yapan tüm personel.</a:t>
            </a:r>
          </a:p>
          <a:p>
            <a:pPr marL="0" indent="0">
              <a:buNone/>
            </a:pPr>
            <a:r>
              <a:rPr lang="tr-TR" sz="5600" b="1" dirty="0">
                <a:latin typeface="Times New Roman" panose="02020603050405020304" pitchFamily="18" charset="0"/>
                <a:cs typeface="Times New Roman" panose="02020603050405020304" pitchFamily="18" charset="0"/>
              </a:rPr>
              <a:t>3.1. Şikayetçi</a:t>
            </a:r>
            <a:r>
              <a:rPr lang="tr-TR" sz="5600" dirty="0">
                <a:latin typeface="Times New Roman" panose="02020603050405020304" pitchFamily="18" charset="0"/>
                <a:cs typeface="Times New Roman" panose="02020603050405020304" pitchFamily="18" charset="0"/>
              </a:rPr>
              <a:t> </a:t>
            </a:r>
          </a:p>
          <a:p>
            <a:pPr marL="0" indent="0">
              <a:buNone/>
            </a:pPr>
            <a:r>
              <a:rPr lang="tr-TR" sz="5600" dirty="0">
                <a:latin typeface="Times New Roman" panose="02020603050405020304" pitchFamily="18" charset="0"/>
                <a:cs typeface="Times New Roman" panose="02020603050405020304" pitchFamily="18" charset="0"/>
              </a:rPr>
              <a:t>Şikayeti yapan kişi, kuruluş veya temsilcisi.</a:t>
            </a:r>
          </a:p>
          <a:p>
            <a:pPr marL="0" indent="0">
              <a:buNone/>
            </a:pPr>
            <a:r>
              <a:rPr lang="tr-TR" sz="5600" b="1" dirty="0">
                <a:latin typeface="Times New Roman" panose="02020603050405020304" pitchFamily="18" charset="0"/>
                <a:cs typeface="Times New Roman" panose="02020603050405020304" pitchFamily="18" charset="0"/>
              </a:rPr>
              <a:t>3.2. Şikayet</a:t>
            </a:r>
            <a:endParaRPr lang="tr-TR" sz="5600" dirty="0">
              <a:latin typeface="Times New Roman" panose="02020603050405020304" pitchFamily="18" charset="0"/>
              <a:cs typeface="Times New Roman" panose="02020603050405020304" pitchFamily="18" charset="0"/>
            </a:endParaRPr>
          </a:p>
          <a:p>
            <a:pPr marL="0" indent="0">
              <a:buNone/>
            </a:pPr>
            <a:r>
              <a:rPr lang="tr-TR" sz="5600" dirty="0">
                <a:latin typeface="Times New Roman" panose="02020603050405020304" pitchFamily="18" charset="0"/>
                <a:cs typeface="Times New Roman" panose="02020603050405020304" pitchFamily="18" charset="0"/>
              </a:rPr>
              <a:t>Kuruluşa ürünleri veya şikayetleri ele alma prosesleri ile ilgili yapılan memnuniyetsizlik ifadesi. Burada doğrudan veya dolaylı olarak cevap veya çözüm belirlenir.</a:t>
            </a:r>
          </a:p>
          <a:p>
            <a:pPr marL="0" indent="0">
              <a:buNone/>
            </a:pPr>
            <a:r>
              <a:rPr lang="tr-TR" sz="5600" b="1" dirty="0">
                <a:latin typeface="Times New Roman" panose="02020603050405020304" pitchFamily="18" charset="0"/>
                <a:cs typeface="Times New Roman" panose="02020603050405020304" pitchFamily="18" charset="0"/>
              </a:rPr>
              <a:t>3.3. Müşteri</a:t>
            </a:r>
            <a:endParaRPr lang="tr-TR" sz="5600" dirty="0">
              <a:latin typeface="Times New Roman" panose="02020603050405020304" pitchFamily="18" charset="0"/>
              <a:cs typeface="Times New Roman" panose="02020603050405020304" pitchFamily="18" charset="0"/>
            </a:endParaRPr>
          </a:p>
          <a:p>
            <a:pPr marL="0" indent="0">
              <a:buNone/>
            </a:pPr>
            <a:r>
              <a:rPr lang="tr-TR" sz="5600" dirty="0">
                <a:latin typeface="Times New Roman" panose="02020603050405020304" pitchFamily="18" charset="0"/>
                <a:cs typeface="Times New Roman" panose="02020603050405020304" pitchFamily="18" charset="0"/>
              </a:rPr>
              <a:t>Ürünü alan kuruluş veya kişi.</a:t>
            </a:r>
          </a:p>
          <a:p>
            <a:endParaRPr lang="tr-TR" dirty="0"/>
          </a:p>
        </p:txBody>
      </p:sp>
    </p:spTree>
    <p:extLst>
      <p:ext uri="{BB962C8B-B14F-4D97-AF65-F5344CB8AC3E}">
        <p14:creationId xmlns:p14="http://schemas.microsoft.com/office/powerpoint/2010/main" val="3766219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1772816"/>
            <a:ext cx="6554867" cy="3767670"/>
          </a:xfrm>
        </p:spPr>
        <p:txBody>
          <a:bodyPr>
            <a:noAutofit/>
          </a:bodyPr>
          <a:lstStyle/>
          <a:p>
            <a:pPr marL="0" indent="0">
              <a:buNone/>
            </a:pPr>
            <a:r>
              <a:rPr lang="tr-TR" sz="1400" b="1" cap="all" dirty="0">
                <a:latin typeface="Times New Roman" panose="02020603050405020304" pitchFamily="18" charset="0"/>
                <a:cs typeface="Times New Roman" panose="02020603050405020304" pitchFamily="18" charset="0"/>
              </a:rPr>
              <a:t>4.Genel Prensipler</a:t>
            </a:r>
            <a:endParaRPr lang="tr-TR" sz="1400" dirty="0">
              <a:latin typeface="Times New Roman" panose="02020603050405020304" pitchFamily="18" charset="0"/>
              <a:cs typeface="Times New Roman" panose="02020603050405020304" pitchFamily="18" charset="0"/>
            </a:endParaRPr>
          </a:p>
          <a:p>
            <a:pPr marL="0" indent="0">
              <a:buNone/>
            </a:pPr>
            <a:r>
              <a:rPr lang="tr-TR" sz="1400" b="1" dirty="0">
                <a:latin typeface="Times New Roman" panose="02020603050405020304" pitchFamily="18" charset="0"/>
                <a:cs typeface="Times New Roman" panose="02020603050405020304" pitchFamily="18" charset="0"/>
              </a:rPr>
              <a:t>4.1. Şeffaflık</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Müşterilere, çalışanlara ve ilgili taraflara şikayetin nasıl ve nerede ele alınacağına dair bilgi, Kalite Geliştirme ve Yönetim Birimi web sayfasında Dilek, Öneri, Şikayet ve Memnuniyet kutularının üzerinde, çeşitli afişlerle ve sosyal medya ortamlarında ilan</a:t>
            </a:r>
            <a:r>
              <a:rPr lang="tr-TR" sz="1400" b="1" dirty="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edilmiştir.</a:t>
            </a:r>
          </a:p>
          <a:p>
            <a:pPr marL="0" indent="0">
              <a:buNone/>
            </a:pPr>
            <a:r>
              <a:rPr lang="tr-TR" sz="1400" b="1" dirty="0">
                <a:latin typeface="Times New Roman" panose="02020603050405020304" pitchFamily="18" charset="0"/>
                <a:cs typeface="Times New Roman" panose="02020603050405020304" pitchFamily="18" charset="0"/>
              </a:rPr>
              <a:t>4.2</a:t>
            </a:r>
            <a:r>
              <a:rPr lang="tr-TR" sz="1400" dirty="0">
                <a:latin typeface="Times New Roman" panose="02020603050405020304" pitchFamily="18" charset="0"/>
                <a:cs typeface="Times New Roman" panose="02020603050405020304" pitchFamily="18" charset="0"/>
              </a:rPr>
              <a:t>. </a:t>
            </a:r>
            <a:r>
              <a:rPr lang="tr-TR" sz="1400" b="1" dirty="0" err="1">
                <a:latin typeface="Times New Roman" panose="02020603050405020304" pitchFamily="18" charset="0"/>
                <a:cs typeface="Times New Roman" panose="02020603050405020304" pitchFamily="18" charset="0"/>
              </a:rPr>
              <a:t>Erişebilirlik</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Müşteriler şikayetlerini web üzerinden yapabilecekleri gibi e-posta, telefon, Dilek, Öneri, Şikayet,  Memnuniyet kutuları, yüz yüze, beyaz masa vb. kanallarla da iletebilecekleri seçenekler artırılmıştır.</a:t>
            </a:r>
          </a:p>
          <a:p>
            <a:pPr marL="0" indent="0">
              <a:buNone/>
            </a:pPr>
            <a:r>
              <a:rPr lang="tr-TR" sz="1400" b="1" dirty="0">
                <a:latin typeface="Times New Roman" panose="02020603050405020304" pitchFamily="18" charset="0"/>
                <a:cs typeface="Times New Roman" panose="02020603050405020304" pitchFamily="18" charset="0"/>
              </a:rPr>
              <a:t>4.3. Cevap Verebilirlik</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Dilek, Öneri, Şikayet, Memnuniyet kutularından alınan şikayetler ile ilgili geri bildirim isteyen kişiye formda belirttiği yol ile (telefon, e-mail vb.); diğer yollarla gelen şikayet ve taleplerle ilgili bilgi, şikayet ve talepler ise istek sahibinin istediği yol ile yapılır. Bir iletişim kanalı yok ise iletişim panolarından duyuru yapılır.</a:t>
            </a:r>
          </a:p>
          <a:p>
            <a:pPr marL="0" indent="0">
              <a:buNone/>
            </a:pPr>
            <a:r>
              <a:rPr lang="tr-TR" sz="1400" b="1" dirty="0">
                <a:latin typeface="Times New Roman" panose="02020603050405020304" pitchFamily="18" charset="0"/>
                <a:cs typeface="Times New Roman" panose="02020603050405020304" pitchFamily="18" charset="0"/>
              </a:rPr>
              <a:t>4.4. Objektiflik</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Alınan tüm şikayetler ve talepler bu prosedüre, ilgili mevzuata, genel ahlak kuralları ve mesleki etik ilkelerine uygun olarak ele alınıp adil, objektif ve tarafsız bir şekilde değerlendirilir.</a:t>
            </a:r>
          </a:p>
          <a:p>
            <a:pPr marL="0" indent="0">
              <a:buNone/>
            </a:pPr>
            <a:r>
              <a:rPr lang="tr-TR" sz="1400" b="1" dirty="0">
                <a:latin typeface="Times New Roman" panose="02020603050405020304" pitchFamily="18" charset="0"/>
                <a:cs typeface="Times New Roman" panose="02020603050405020304" pitchFamily="18" charset="0"/>
              </a:rPr>
              <a:t>4.5. Ücretler</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Kırıkkale Üniversitesine yapılan şikayetlerin değerlendirilmesi ve incelenmesi için kesinlikle ücret talep edilmez.</a:t>
            </a:r>
          </a:p>
          <a:p>
            <a:endParaRPr lang="tr-TR" sz="1400" dirty="0"/>
          </a:p>
        </p:txBody>
      </p:sp>
    </p:spTree>
    <p:extLst>
      <p:ext uri="{BB962C8B-B14F-4D97-AF65-F5344CB8AC3E}">
        <p14:creationId xmlns:p14="http://schemas.microsoft.com/office/powerpoint/2010/main" val="4096412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132856"/>
            <a:ext cx="6554867" cy="3767670"/>
          </a:xfrm>
        </p:spPr>
        <p:txBody>
          <a:bodyPr>
            <a:noAutofit/>
          </a:bodyPr>
          <a:lstStyle/>
          <a:p>
            <a:pPr marL="0" indent="0">
              <a:buNone/>
            </a:pPr>
            <a:r>
              <a:rPr lang="tr-TR" sz="1600" b="1" dirty="0" smtClean="0">
                <a:latin typeface="Times New Roman" panose="02020603050405020304" pitchFamily="18" charset="0"/>
                <a:cs typeface="Times New Roman" panose="02020603050405020304" pitchFamily="18" charset="0"/>
              </a:rPr>
              <a:t>4.6</a:t>
            </a:r>
            <a:r>
              <a:rPr lang="tr-TR" sz="1600" b="1" dirty="0">
                <a:latin typeface="Times New Roman" panose="02020603050405020304" pitchFamily="18" charset="0"/>
                <a:cs typeface="Times New Roman" panose="02020603050405020304" pitchFamily="18" charset="0"/>
              </a:rPr>
              <a:t>.</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Gizlilik</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Şikayetçiye ait bilgiler şikayetin incelenmesi amacıyla edinilebilir. Gerektiğinde şikayet eden müşteri ve gerekli bilgiler açıklanmaz.</a:t>
            </a:r>
          </a:p>
          <a:p>
            <a:pPr marL="0" indent="0">
              <a:buNone/>
            </a:pPr>
            <a:r>
              <a:rPr lang="tr-TR" sz="1600" b="1" dirty="0">
                <a:latin typeface="Times New Roman" panose="02020603050405020304" pitchFamily="18" charset="0"/>
                <a:cs typeface="Times New Roman" panose="02020603050405020304" pitchFamily="18" charset="0"/>
              </a:rPr>
              <a:t>4.7. Müşteri Odaklı Yaklaşım</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Müşteri şikayetlerinde esas odaklanılan nokta müşteri memnuniyetinin sağlanmasıdır. Bu sebeple çalışmalar müşteri memnuniyetini sağlamaya yöneliktir.</a:t>
            </a:r>
          </a:p>
          <a:p>
            <a:pPr marL="0" indent="0">
              <a:buNone/>
            </a:pPr>
            <a:r>
              <a:rPr lang="tr-TR" sz="1600" b="1" dirty="0">
                <a:latin typeface="Times New Roman" panose="02020603050405020304" pitchFamily="18" charset="0"/>
                <a:cs typeface="Times New Roman" panose="02020603050405020304" pitchFamily="18" charset="0"/>
              </a:rPr>
              <a:t>4.8. Hesap Verebilirlik</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Müşteri Memnuniyeti Prosedürü kapsamındaki tüm faaliyetler ve kararlar kayıt altına alınır ve sürekli olarak raporlanır. Sonuçları YGG Toplantılarında ayrıca ele alınır ve değerlendirilir</a:t>
            </a:r>
            <a:r>
              <a:rPr lang="tr-TR" sz="1600" dirty="0" smtClean="0">
                <a:latin typeface="Times New Roman" panose="02020603050405020304" pitchFamily="18" charset="0"/>
                <a:cs typeface="Times New Roman" panose="02020603050405020304" pitchFamily="18" charset="0"/>
              </a:rPr>
              <a:t>.</a:t>
            </a:r>
          </a:p>
          <a:p>
            <a:pPr marL="0" indent="0">
              <a:buNone/>
            </a:pPr>
            <a:r>
              <a:rPr lang="tr-TR" sz="1600" b="1" dirty="0">
                <a:latin typeface="Times New Roman" panose="02020603050405020304" pitchFamily="18" charset="0"/>
                <a:cs typeface="Times New Roman" panose="02020603050405020304" pitchFamily="18" charset="0"/>
              </a:rPr>
              <a:t>4.9. Sürekli İyileştirme</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Dilek, öneri ve şikayetlerden iyileştirmeye ihtiyacı olduğuna karar verilen alanlarla ilgili olarak Düzeltici ve Önleyici Faaliyetler Prosedürü (KKU-PRD-05) kapsamında düzeltici / önleyici faaliyet başlatılır.</a:t>
            </a:r>
          </a:p>
          <a:p>
            <a:pPr marL="0" indent="0">
              <a:buNone/>
            </a:pPr>
            <a:r>
              <a:rPr lang="tr-TR" sz="1600" dirty="0">
                <a:latin typeface="Times New Roman" panose="02020603050405020304" pitchFamily="18" charset="0"/>
                <a:cs typeface="Times New Roman" panose="02020603050405020304" pitchFamily="18" charset="0"/>
              </a:rPr>
              <a:t>Müşteri Memnuniyet Prosedürü Kapsamında tüm faaliyetlerin etkinliği Kalite Geliştirme ve Yönetim Birimi tarafından çeşitli ortamlarda uygulanan anketler ve diğer geri bildirimlerden elde edilen veriler ile istatistiki raporlardan yararlanılarak iyileştirilmesine yönelik çalışmalar yapılır. </a:t>
            </a:r>
          </a:p>
          <a:p>
            <a:pPr marL="0" indent="0">
              <a:buNone/>
            </a:pPr>
            <a:r>
              <a:rPr lang="tr-TR" sz="1600" dirty="0">
                <a:latin typeface="Times New Roman" panose="02020603050405020304" pitchFamily="18" charset="0"/>
                <a:cs typeface="Times New Roman" panose="02020603050405020304" pitchFamily="18" charset="0"/>
              </a:rPr>
              <a:t>Bu kapsamda yapılan çalışmalar, elde edilen veriler ve iyileştirme önerileri YGG Toplantılarında sunulur</a:t>
            </a:r>
            <a:r>
              <a:rPr lang="tr-TR" sz="1800" dirty="0"/>
              <a:t>.</a:t>
            </a:r>
          </a:p>
          <a:p>
            <a:pPr marL="0" indent="0">
              <a:buNone/>
            </a:pPr>
            <a:r>
              <a:rPr lang="tr-TR" sz="1800" dirty="0"/>
              <a:t> </a:t>
            </a:r>
          </a:p>
          <a:p>
            <a:pPr marL="0" indent="0">
              <a:buNone/>
            </a:pPr>
            <a:endParaRPr lang="tr-TR" sz="1800" dirty="0"/>
          </a:p>
          <a:p>
            <a:pPr marL="0" indent="0">
              <a:buNone/>
            </a:pPr>
            <a:endParaRPr lang="tr-TR" sz="1800" dirty="0"/>
          </a:p>
        </p:txBody>
      </p:sp>
    </p:spTree>
    <p:extLst>
      <p:ext uri="{BB962C8B-B14F-4D97-AF65-F5344CB8AC3E}">
        <p14:creationId xmlns:p14="http://schemas.microsoft.com/office/powerpoint/2010/main" val="4201700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1844824"/>
            <a:ext cx="6554867" cy="3767670"/>
          </a:xfrm>
        </p:spPr>
        <p:txBody>
          <a:bodyPr>
            <a:noAutofit/>
          </a:bodyPr>
          <a:lstStyle/>
          <a:p>
            <a:pPr marL="0" indent="0">
              <a:buNone/>
            </a:pPr>
            <a:r>
              <a:rPr lang="tr-TR" sz="1800" b="1" cap="all" dirty="0">
                <a:latin typeface="Times New Roman" panose="02020603050405020304" pitchFamily="18" charset="0"/>
                <a:cs typeface="Times New Roman" panose="02020603050405020304" pitchFamily="18" charset="0"/>
              </a:rPr>
              <a:t>5. Uygulama</a:t>
            </a:r>
            <a:endParaRPr lang="tr-TR" sz="1800" dirty="0">
              <a:latin typeface="Times New Roman" panose="02020603050405020304" pitchFamily="18" charset="0"/>
              <a:cs typeface="Times New Roman" panose="02020603050405020304" pitchFamily="18" charset="0"/>
            </a:endParaRPr>
          </a:p>
          <a:p>
            <a:pPr marL="0" indent="0">
              <a:buNone/>
            </a:pPr>
            <a:r>
              <a:rPr lang="tr-TR" sz="1800" b="1" dirty="0">
                <a:latin typeface="Times New Roman" panose="02020603050405020304" pitchFamily="18" charset="0"/>
                <a:cs typeface="Times New Roman" panose="02020603050405020304" pitchFamily="18" charset="0"/>
              </a:rPr>
              <a:t>5.1. Dilek, Öneri, Şikayet ve Memnuniyetin Alındığı Kanallar</a:t>
            </a: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Kalite Yönetim Sitemi kapsamında Kırıkkale Üniversitesi Müşteri Memnuniyeti Yönetim Sisteminde Şikayet ve diğer müşteri talepleri;</a:t>
            </a:r>
          </a:p>
          <a:p>
            <a:pPr marL="0" indent="0">
              <a:buNone/>
            </a:pPr>
            <a:r>
              <a:rPr lang="tr-TR" sz="1800" dirty="0">
                <a:latin typeface="Times New Roman" panose="02020603050405020304" pitchFamily="18" charset="0"/>
                <a:cs typeface="Times New Roman" panose="02020603050405020304" pitchFamily="18" charset="0"/>
              </a:rPr>
              <a:t>1. Üniversite ana sayfası ile birimlerin kendi web sayfalarından yayınlanan formlardan,</a:t>
            </a:r>
          </a:p>
          <a:p>
            <a:pPr marL="0" indent="0">
              <a:buNone/>
            </a:pPr>
            <a:r>
              <a:rPr lang="tr-TR" sz="1800" dirty="0">
                <a:latin typeface="Times New Roman" panose="02020603050405020304" pitchFamily="18" charset="0"/>
                <a:cs typeface="Times New Roman" panose="02020603050405020304" pitchFamily="18" charset="0"/>
              </a:rPr>
              <a:t>2. Dilek, Öneri Şikayet ve Memnuniyet Kutularından,</a:t>
            </a:r>
          </a:p>
          <a:p>
            <a:pPr marL="0" indent="0">
              <a:buNone/>
            </a:pPr>
            <a:r>
              <a:rPr lang="tr-TR" sz="1800" dirty="0">
                <a:latin typeface="Times New Roman" panose="02020603050405020304" pitchFamily="18" charset="0"/>
                <a:cs typeface="Times New Roman" panose="02020603050405020304" pitchFamily="18" charset="0"/>
              </a:rPr>
              <a:t>3. Anket uygulamalarında yer alan açık uçlu sorulardan,</a:t>
            </a:r>
          </a:p>
          <a:p>
            <a:pPr marL="0" indent="0">
              <a:buNone/>
            </a:pPr>
            <a:r>
              <a:rPr lang="tr-TR" sz="1800" dirty="0">
                <a:latin typeface="Times New Roman" panose="02020603050405020304" pitchFamily="18" charset="0"/>
                <a:cs typeface="Times New Roman" panose="02020603050405020304" pitchFamily="18" charset="0"/>
              </a:rPr>
              <a:t>4. Öğrenci işleri, Güvenlik, Sağlık-Kültür ve Spor Dairesi, Kütüphane gibi yerlerde oluşturulmuş danışma masalarından,</a:t>
            </a:r>
          </a:p>
          <a:p>
            <a:pPr marL="0" indent="0">
              <a:buNone/>
            </a:pPr>
            <a:r>
              <a:rPr lang="tr-TR" sz="1800" dirty="0">
                <a:latin typeface="Times New Roman" panose="02020603050405020304" pitchFamily="18" charset="0"/>
                <a:cs typeface="Times New Roman" panose="02020603050405020304" pitchFamily="18" charset="0"/>
              </a:rPr>
              <a:t>5. Birim ve personele ait telefon, </a:t>
            </a:r>
            <a:r>
              <a:rPr lang="tr-TR" sz="1800" dirty="0" err="1">
                <a:latin typeface="Times New Roman" panose="02020603050405020304" pitchFamily="18" charset="0"/>
                <a:cs typeface="Times New Roman" panose="02020603050405020304" pitchFamily="18" charset="0"/>
              </a:rPr>
              <a:t>fax</a:t>
            </a:r>
            <a:r>
              <a:rPr lang="tr-TR" sz="1800" dirty="0">
                <a:latin typeface="Times New Roman" panose="02020603050405020304" pitchFamily="18" charset="0"/>
                <a:cs typeface="Times New Roman" panose="02020603050405020304" pitchFamily="18" charset="0"/>
              </a:rPr>
              <a:t>, e-posta kanalları ve yüz yüze yöntemle toplanır.</a:t>
            </a:r>
          </a:p>
          <a:p>
            <a:pPr marL="0" indent="0">
              <a:buNone/>
            </a:pPr>
            <a:r>
              <a:rPr lang="tr-TR" sz="1800" dirty="0">
                <a:latin typeface="Times New Roman" panose="02020603050405020304" pitchFamily="18" charset="0"/>
                <a:cs typeface="Times New Roman" panose="02020603050405020304" pitchFamily="18" charset="0"/>
              </a:rPr>
              <a:t>6. Kırıkkale Üniversitesi Müşteri memnuniyetini ölçmek, müşterilerin geri bildirimlerini almak ve değerlendirmek üzere Yönetim temsilciliğinin uygun gördüğü diğer bilimsel araç ve yöntemlerden de yararlanabilir.</a:t>
            </a:r>
          </a:p>
          <a:p>
            <a:pPr marL="0" indent="0">
              <a:buNone/>
            </a:pPr>
            <a:r>
              <a:rPr lang="tr-TR" sz="1800" dirty="0">
                <a:latin typeface="Times New Roman" panose="02020603050405020304" pitchFamily="18" charset="0"/>
                <a:cs typeface="Times New Roman" panose="02020603050405020304" pitchFamily="18" charset="0"/>
              </a:rPr>
              <a:t>BİMER ve CİMER Kanalından gelen Şikayetler ilgili mevzuat hükümlerince Genel Sekreterlik tarafından kayıt altına alınır, yönetilir ve sonlandırılır.</a:t>
            </a:r>
          </a:p>
          <a:p>
            <a:pPr marL="0" indent="0">
              <a:buNone/>
            </a:pPr>
            <a:endParaRPr lang="tr-TR" sz="1800" dirty="0"/>
          </a:p>
        </p:txBody>
      </p:sp>
    </p:spTree>
    <p:extLst>
      <p:ext uri="{BB962C8B-B14F-4D97-AF65-F5344CB8AC3E}">
        <p14:creationId xmlns:p14="http://schemas.microsoft.com/office/powerpoint/2010/main" val="2136654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1772816"/>
            <a:ext cx="7416824" cy="3600400"/>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5.2. Dilek, Öneri, Şikayet ve Memnuniyetin Kayıt Altına Alınması</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Kırıkkale Üniversitesinin Müşteri Memnuniyeti Yönetim Sistemi kapsamındaki hizmet ve etkinlikleri hakkında görüş belirtmek isteyen Öğrenci, Personel ve Misafirler birimlerde girişlere ve uygun noktalara yerleştirilen Dilek, Öneri, Şikayet ve Memnuniyet Kutularından herhangi birini ve bu kutularda kullanım için tasarlanmış olan Dilek, Öneri, Şikayet ve Memnuniyet Formlarını (KKU-FRM-15) kullanarak bildirim yapabilirler. İsim ve adres zorunlu değildir.</a:t>
            </a:r>
          </a:p>
          <a:p>
            <a:pPr marL="0" indent="0">
              <a:buNone/>
            </a:pPr>
            <a:r>
              <a:rPr lang="tr-TR" sz="1400" dirty="0">
                <a:latin typeface="Times New Roman" panose="02020603050405020304" pitchFamily="18" charset="0"/>
                <a:cs typeface="Times New Roman" panose="02020603050405020304" pitchFamily="18" charset="0"/>
              </a:rPr>
              <a:t>Kutular Kalite Geliştirme ve Yönetim Birimi tarafından ayda iki sefer açılarak ilgili oldukları birim sorumlusuna teslim edilir. Formların birer fotokopisi teslim tutanağının ikinci nüshasının ekinde Kalite Geliştirme ve Yönetim Biriminde saklanır.</a:t>
            </a:r>
          </a:p>
          <a:p>
            <a:pPr marL="0" indent="0">
              <a:buNone/>
            </a:pPr>
            <a:r>
              <a:rPr lang="tr-TR" sz="1400" dirty="0">
                <a:latin typeface="Times New Roman" panose="02020603050405020304" pitchFamily="18" charset="0"/>
                <a:cs typeface="Times New Roman" panose="02020603050405020304" pitchFamily="18" charset="0"/>
              </a:rPr>
              <a:t>Telefon, faks, e-posta gibi sözlü başvurular da değerlendirmeye alınır. Dilek, Öneri, Şikayet ve Memnuniyet bildirimlerinin tamamı kayıt altına alınır (KKU-FRM-15).</a:t>
            </a:r>
          </a:p>
          <a:p>
            <a:pPr marL="0" indent="0">
              <a:buNone/>
            </a:pPr>
            <a:r>
              <a:rPr lang="tr-TR" sz="1400" b="1" dirty="0">
                <a:latin typeface="Times New Roman" panose="02020603050405020304" pitchFamily="18" charset="0"/>
                <a:cs typeface="Times New Roman" panose="02020603050405020304" pitchFamily="18" charset="0"/>
              </a:rPr>
              <a:t>5.3. Dilek, Öneri, Şikayet ve Memnuniyetin Kayıt Altına Alındığının Bildirilmesi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Birimler kendilerine gelen dilek, öneri, şikayet ve memnuniyetlerini konularına göre tasnif edip değerlendirirler. Birimler alınan şikayetlerle ilgili olarak şikayet sahiplerine şikayetin kendilerine ulaştığı gün bilgi vermek zorundadır. Bu kapsamda Birimler Dilek, Öneri, Şikayet ve Memnuniyet sahibinin formda  bildirdiği irtibat kanallarından en uygununu kullanarak (KKU-FRM-15) sahibine dönüş </a:t>
            </a:r>
            <a:r>
              <a:rPr lang="tr-TR" sz="1400" dirty="0" smtClean="0">
                <a:latin typeface="Times New Roman" panose="02020603050405020304" pitchFamily="18" charset="0"/>
                <a:cs typeface="Times New Roman" panose="02020603050405020304" pitchFamily="18" charset="0"/>
              </a:rPr>
              <a:t>yaparlar.</a:t>
            </a:r>
            <a:br>
              <a:rPr lang="tr-TR" sz="1400" dirty="0" smtClean="0">
                <a:latin typeface="Times New Roman" panose="02020603050405020304" pitchFamily="18" charset="0"/>
                <a:cs typeface="Times New Roman" panose="02020603050405020304" pitchFamily="18" charset="0"/>
              </a:rPr>
            </a:br>
            <a:r>
              <a:rPr lang="tr-TR" sz="1400" dirty="0" smtClean="0">
                <a:latin typeface="Times New Roman" panose="02020603050405020304" pitchFamily="18" charset="0"/>
                <a:cs typeface="Times New Roman" panose="02020603050405020304" pitchFamily="18" charset="0"/>
              </a:rPr>
              <a:t>Memnuniyet </a:t>
            </a:r>
            <a:r>
              <a:rPr lang="tr-TR" sz="1400" dirty="0">
                <a:latin typeface="Times New Roman" panose="02020603050405020304" pitchFamily="18" charset="0"/>
                <a:cs typeface="Times New Roman" panose="02020603050405020304" pitchFamily="18" charset="0"/>
              </a:rPr>
              <a:t>ifadeleri ile ilgili olarak da gerek Memnuniyet ifadesinin konusu olan birim çalışanlarına, gerekse memnuniyetini ifade eden kişiye geri bildirim yapılır</a:t>
            </a:r>
            <a:r>
              <a:rPr lang="tr-TR" sz="1400" dirty="0" smtClean="0">
                <a:latin typeface="Times New Roman" panose="02020603050405020304" pitchFamily="18" charset="0"/>
                <a:cs typeface="Times New Roman" panose="02020603050405020304" pitchFamily="18" charset="0"/>
              </a:rPr>
              <a:t>.</a:t>
            </a:r>
          </a:p>
          <a:p>
            <a:pPr marL="0" indent="0">
              <a:buNone/>
            </a:pPr>
            <a:r>
              <a:rPr lang="tr-TR" sz="1400" dirty="0" smtClean="0">
                <a:latin typeface="Times New Roman" panose="02020603050405020304" pitchFamily="18" charset="0"/>
                <a:cs typeface="Times New Roman" panose="02020603050405020304" pitchFamily="18" charset="0"/>
              </a:rPr>
              <a:t>Birimler </a:t>
            </a:r>
            <a:r>
              <a:rPr lang="tr-TR" sz="1400" dirty="0">
                <a:latin typeface="Times New Roman" panose="02020603050405020304" pitchFamily="18" charset="0"/>
                <a:cs typeface="Times New Roman" panose="02020603050405020304" pitchFamily="18" charset="0"/>
              </a:rPr>
              <a:t>bildirimde bulunanlarla iletişime geçtiklerinde Dilek, Öneri ve Şikayetlerinin kayıt altına alındığını bildirirler. Ayrıca; yapılacak ve yapılamayacak faaliyetlerle ilgili bilgi verirler ve istek sahibine Dilek, Öneri, Şikayet ve Memnuniyetlerini bildirdikleri için memnuniyetlerini ifade ederler</a:t>
            </a:r>
            <a:r>
              <a:rPr lang="tr-TR" sz="1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35289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1484784"/>
            <a:ext cx="7416824" cy="4559758"/>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5.4. Şikayet Sahibinin Kimlik ve Kişisel Bilgilerinin Muhafaza Edilmesi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Şikayetçiler bildirimlerinden dolayı sorumlu tutulamazlar ve onayları dışında kişisel bilgileri sadece kuruluş içinde şikayetlerin ele alınması amacıyla kullanılır</a:t>
            </a:r>
            <a:r>
              <a:rPr lang="tr-TR" sz="1400" dirty="0" smtClean="0">
                <a:latin typeface="Times New Roman" panose="02020603050405020304" pitchFamily="18" charset="0"/>
                <a:cs typeface="Times New Roman" panose="02020603050405020304" pitchFamily="18" charset="0"/>
              </a:rPr>
              <a:t>.</a:t>
            </a:r>
          </a:p>
          <a:p>
            <a:pPr marL="0" indent="0">
              <a:buNone/>
            </a:pPr>
            <a:r>
              <a:rPr lang="tr-TR" sz="1400" dirty="0">
                <a:latin typeface="Times New Roman" panose="02020603050405020304" pitchFamily="18" charset="0"/>
                <a:cs typeface="Times New Roman" panose="02020603050405020304" pitchFamily="18" charset="0"/>
              </a:rPr>
              <a:t>Müşterilerden gelen şikayetlerin güvence altına alınması için Dilek, Öneri, Şikayet ve Memnuniyet uygulaması faaliyete geçirilmiş, gelen bildirimler kaydedilerek erişilebilirliği ve takip edilebilirliği sağlanmış, şikayette bulunan müşteri bilgileri güvence altına alınmıştır</a:t>
            </a:r>
            <a:r>
              <a:rPr lang="tr-TR" sz="1400" dirty="0" smtClean="0">
                <a:latin typeface="Times New Roman" panose="02020603050405020304" pitchFamily="18" charset="0"/>
                <a:cs typeface="Times New Roman" panose="02020603050405020304" pitchFamily="18" charset="0"/>
              </a:rPr>
              <a:t>.</a:t>
            </a:r>
          </a:p>
          <a:p>
            <a:pPr marL="0" indent="0">
              <a:buNone/>
            </a:pPr>
            <a:r>
              <a:rPr lang="tr-TR" sz="1400" b="1" dirty="0">
                <a:latin typeface="Times New Roman" panose="02020603050405020304" pitchFamily="18" charset="0"/>
                <a:cs typeface="Times New Roman" panose="02020603050405020304" pitchFamily="18" charset="0"/>
              </a:rPr>
              <a:t>5.5. Öncelikli Şikayet</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Şikayetler bir önem sırasına konulur. Önem sırası belirlenirken talep ya da şikayetin ivedilikle giderilememesi halinde yeni mahrumiyetler ve mağduriyetler oluşabilecek olanlar öncelikli olarak sınıflandırılır.</a:t>
            </a:r>
          </a:p>
          <a:p>
            <a:pPr marL="0" indent="0">
              <a:buNone/>
            </a:pPr>
            <a:r>
              <a:rPr lang="tr-TR" sz="1400" dirty="0">
                <a:latin typeface="Times New Roman" panose="02020603050405020304" pitchFamily="18" charset="0"/>
                <a:cs typeface="Times New Roman" panose="02020603050405020304" pitchFamily="18" charset="0"/>
              </a:rPr>
              <a:t>Öncelikli şikayetler birime ulaştığı gün içerisinde değerlendirmeye alınır ve şikayetin niteliğine göre giderilmesine yönelik çalışmalar da aynı gün içerisinde başlatılır.</a:t>
            </a:r>
          </a:p>
          <a:p>
            <a:pPr marL="0" indent="0">
              <a:buNone/>
            </a:pPr>
            <a:r>
              <a:rPr lang="tr-TR" sz="1400" b="1" dirty="0">
                <a:latin typeface="Times New Roman" panose="02020603050405020304" pitchFamily="18" charset="0"/>
                <a:cs typeface="Times New Roman" panose="02020603050405020304" pitchFamily="18" charset="0"/>
              </a:rPr>
              <a:t>5.6. Şikayetlerin giderilmesi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Dilek, Öneri ve Şikayetin alınması ve kaydedilmesinden sonra ilgili birimler çözüm faaliyetlerine başlarlar. Birimler gelen şikayetleri dikkate alarak gerekli konularla ilgili Düzeltici Önleyici Faaliyetler Prosedürü kapsamında düzeltici / önleyici faaliyet başlatırlar.</a:t>
            </a:r>
          </a:p>
          <a:p>
            <a:pPr marL="0" indent="0">
              <a:buNone/>
            </a:pPr>
            <a:r>
              <a:rPr lang="tr-TR" sz="1400" dirty="0">
                <a:latin typeface="Times New Roman" panose="02020603050405020304" pitchFamily="18" charset="0"/>
                <a:cs typeface="Times New Roman" panose="02020603050405020304" pitchFamily="18" charset="0"/>
              </a:rPr>
              <a:t>Bir formda birden fazla Dilek, Öneri, Şikayet ve Memnuniyet bulunması durumunda Dilek, Öneri, Şikayet ve Memnuniyet Formunun (KKU-FRM-15) No’su sıralı şekilde istenen sayı kadar artırılır ve Dilek, Öneri, Şikayet ve Memnuniyet İzleme Listesine bu sıraya göre kaydedilir (KKU-KYT-LST-06).</a:t>
            </a:r>
          </a:p>
          <a:p>
            <a:pPr marL="0" indent="0">
              <a:buNone/>
            </a:pPr>
            <a:r>
              <a:rPr lang="tr-TR" sz="1400" dirty="0">
                <a:latin typeface="Times New Roman" panose="02020603050405020304" pitchFamily="18" charset="0"/>
                <a:cs typeface="Times New Roman" panose="02020603050405020304" pitchFamily="18" charset="0"/>
              </a:rPr>
              <a:t>Faaliyet sonuçları uygun irtibat kanallarından Dilek, Öneri ve Şikayet sahibine iletilir. Uygun bir irtibat kanalı belirtilmediği veya Dilek, Öneri, Şikayet sahibi ile yüz yüze görüşme olanağının da bulunmadığı durumlarda duyuru/ilan panoları kullanılır.</a:t>
            </a:r>
          </a:p>
          <a:p>
            <a:pPr marL="0" indent="0">
              <a:buNone/>
            </a:pPr>
            <a:endParaRPr lang="tr-TR" sz="1400" dirty="0"/>
          </a:p>
          <a:p>
            <a:pPr marL="0" indent="0">
              <a:buNone/>
            </a:pPr>
            <a:endParaRPr lang="tr-TR" sz="1400" dirty="0"/>
          </a:p>
          <a:p>
            <a:pPr marL="0" indent="0">
              <a:buNone/>
            </a:pPr>
            <a:endParaRPr lang="tr-TR" sz="1400" dirty="0"/>
          </a:p>
        </p:txBody>
      </p:sp>
    </p:spTree>
    <p:extLst>
      <p:ext uri="{BB962C8B-B14F-4D97-AF65-F5344CB8AC3E}">
        <p14:creationId xmlns:p14="http://schemas.microsoft.com/office/powerpoint/2010/main" val="9620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1844824"/>
            <a:ext cx="6912768" cy="3767670"/>
          </a:xfrm>
        </p:spPr>
        <p:txBody>
          <a:bodyPr>
            <a:noAutofit/>
          </a:bodyPr>
          <a:lstStyle/>
          <a:p>
            <a:pPr marL="0" indent="0">
              <a:buNone/>
            </a:pPr>
            <a:r>
              <a:rPr lang="tr-TR" sz="1400" b="1" dirty="0">
                <a:latin typeface="Times New Roman" panose="02020603050405020304" pitchFamily="18" charset="0"/>
                <a:cs typeface="Times New Roman" panose="02020603050405020304" pitchFamily="18" charset="0"/>
              </a:rPr>
              <a:t>5.7. Şikayetlerin Giderilme Süresi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Belirli bir Dilek, Öneri ve Şikayet konusu ile ilgili olarak özel bir sonlanma süresi belirlenmediği müddetçe tüm Dilek, Öneri ve Şikayet konuları en geç beş iş günü içerisinde sonlandırılır. Zamanında tamamlanamayan Dilek, Öneri ve Şikayet Kalite Geliştirme ve Yönetim Birimi tarafından takip edilerek gerekli görülmesi halinde üst yönetime raporlanır.</a:t>
            </a:r>
          </a:p>
          <a:p>
            <a:pPr marL="0" indent="0">
              <a:buNone/>
            </a:pPr>
            <a:r>
              <a:rPr lang="tr-TR" sz="1400" dirty="0">
                <a:latin typeface="Times New Roman" panose="02020603050405020304" pitchFamily="18" charset="0"/>
                <a:cs typeface="Times New Roman" panose="02020603050405020304" pitchFamily="18" charset="0"/>
              </a:rPr>
              <a:t>Özel bir sonlanma süresi belirlenen Dilek, Öneri ve Şikayet konuları kayıt altına alınarak takip edilir.</a:t>
            </a:r>
          </a:p>
          <a:p>
            <a:pPr marL="0" indent="0">
              <a:buNone/>
            </a:pPr>
            <a:r>
              <a:rPr lang="tr-TR" sz="1400" b="1" dirty="0">
                <a:latin typeface="Times New Roman" panose="02020603050405020304" pitchFamily="18" charset="0"/>
                <a:cs typeface="Times New Roman" panose="02020603050405020304" pitchFamily="18" charset="0"/>
              </a:rPr>
              <a:t>5.8. Personelle İlgili Şikayetlerin Değerlendirilmesi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Personelle ilgili gelen şikayetler değerlendirmeye alındığında şikayeti yapana şikayetinin değerlendirmeye alındığı bilgisi verilir. İlgili personelin gelen şikayetlerle ilgili yazılı bir açıklaması alınarak şikayetin doğruluğu test edilir. Değerlendirmeye alınan şikayetleri ile ilgili KYT tarafından 3 kişilik bir değerlendirme ekibi kurularak şikayetin çözüme kavuşturulması sağlanır ve sonuç hakkında personele bilgilendirme yapılır. Bu değerlendirme hiçbir şekilde disiplin suçlaması olarak kullanılamaz ve Personel için disiplin işlemi başlatılamaz.</a:t>
            </a:r>
          </a:p>
          <a:p>
            <a:pPr marL="0" indent="0">
              <a:buNone/>
            </a:pPr>
            <a:r>
              <a:rPr lang="tr-TR" sz="1400" b="1" dirty="0">
                <a:latin typeface="Times New Roman" panose="02020603050405020304" pitchFamily="18" charset="0"/>
                <a:cs typeface="Times New Roman" panose="02020603050405020304" pitchFamily="18" charset="0"/>
              </a:rPr>
              <a:t>5.9. Yabancı Uyruklu Öğrenci Şikayetleri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Kırıkkale Üniversitesinde okumakta olan yabancı uyruklu öğrencilerin şikayetleri AB Ofis binasındaki ve diğer Dilek, Öneri, Şikayet ve Memnuniyet kutularından alınmaktadır. Yabancı öğrenciler ayrıca ilgili birim ve personele ait e-posta, telefon numaralarına ve yüz yüze olarak da şikayetlerini iletme olanağına sahiptirler.</a:t>
            </a:r>
          </a:p>
          <a:p>
            <a:pPr marL="0" indent="0">
              <a:buNone/>
            </a:pPr>
            <a:r>
              <a:rPr lang="tr-TR" sz="1400" b="1" dirty="0">
                <a:latin typeface="Times New Roman" panose="02020603050405020304" pitchFamily="18" charset="0"/>
                <a:cs typeface="Times New Roman" panose="02020603050405020304" pitchFamily="18" charset="0"/>
              </a:rPr>
              <a:t>5.10. Engelli Öğrenci Şikayetleri</a:t>
            </a:r>
            <a:endParaRPr lang="tr-TR" sz="1400" dirty="0">
              <a:latin typeface="Times New Roman" panose="02020603050405020304" pitchFamily="18" charset="0"/>
              <a:cs typeface="Times New Roman" panose="02020603050405020304" pitchFamily="18" charset="0"/>
            </a:endParaRPr>
          </a:p>
          <a:p>
            <a:pPr marL="0" indent="0">
              <a:buNone/>
            </a:pPr>
            <a:r>
              <a:rPr lang="tr-TR" sz="1400" dirty="0">
                <a:latin typeface="Times New Roman" panose="02020603050405020304" pitchFamily="18" charset="0"/>
                <a:cs typeface="Times New Roman" panose="02020603050405020304" pitchFamily="18" charset="0"/>
              </a:rPr>
              <a:t>Engelli öğrenciler şikayetlerini ve diğer taleplerini Öğrenci işleri, Güvenlik Sağlık-Kültür ve Spor Dairesi, Kütüphane ve gibi yerlerde oluşturulmuş danışma masalarından (beyaz masa) ve diğer kanallardan yararlanarak iletirler.</a:t>
            </a:r>
          </a:p>
          <a:p>
            <a:pPr marL="0" indent="0">
              <a:buNone/>
            </a:pPr>
            <a:endParaRPr lang="tr-TR" sz="1400" dirty="0"/>
          </a:p>
        </p:txBody>
      </p:sp>
    </p:spTree>
    <p:extLst>
      <p:ext uri="{BB962C8B-B14F-4D97-AF65-F5344CB8AC3E}">
        <p14:creationId xmlns:p14="http://schemas.microsoft.com/office/powerpoint/2010/main" val="551656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1196752"/>
            <a:ext cx="6554867" cy="3767670"/>
          </a:xfrm>
        </p:spPr>
        <p:txBody>
          <a:bodyPr>
            <a:normAutofit fontScale="92500" lnSpcReduction="20000"/>
          </a:bodyPr>
          <a:lstStyle/>
          <a:p>
            <a:pPr marL="0" indent="0">
              <a:buNone/>
            </a:pPr>
            <a:r>
              <a:rPr lang="tr-TR" sz="1600" b="1" dirty="0">
                <a:latin typeface="Times New Roman" panose="02020603050405020304" pitchFamily="18" charset="0"/>
                <a:cs typeface="Times New Roman" panose="02020603050405020304" pitchFamily="18" charset="0"/>
              </a:rPr>
              <a:t>5.11. Şikayetin Giderilememesi</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Şikayet sahibi şikayeti ile ilgili olarak yapılan faaliyetlerin sonucunu yeterli görmediğinde itiraz hakkına sahiptir. İtiraz halinde şikayetin giderilmesi için yapılabilecek ilave bir faaliyet varsa yapılır. Şayet şikayetin giderilmesi için uygun ilave bir faaliyet yapılamıyorsa şikayet sahibi çözüm için dış kaynağa yönlendirilir.</a:t>
            </a:r>
          </a:p>
          <a:p>
            <a:pPr marL="0" indent="0">
              <a:buNone/>
            </a:pPr>
            <a:r>
              <a:rPr lang="tr-TR" sz="1600" b="1" dirty="0">
                <a:latin typeface="Times New Roman" panose="02020603050405020304" pitchFamily="18" charset="0"/>
                <a:cs typeface="Times New Roman" panose="02020603050405020304" pitchFamily="18" charset="0"/>
              </a:rPr>
              <a:t>5.12. Şikayetin Dış Kaynaklarla Çözümü</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Kırıkkale Üniversitesi Şikayetlerin çözüm sürecinde iç kaynakların tükenmesi sonucu Birimler çözüm yollarının dış kaynaklarla (Yasal Mevzuatlar, Genelgeler, YÖK vb.) çözüm yollarının da olduğunu şikayet sahibine bildirir.</a:t>
            </a:r>
          </a:p>
          <a:p>
            <a:pPr marL="0" indent="0">
              <a:buNone/>
            </a:pPr>
            <a:r>
              <a:rPr lang="tr-TR" sz="1600" b="1" dirty="0">
                <a:latin typeface="Times New Roman" panose="02020603050405020304" pitchFamily="18" charset="0"/>
                <a:cs typeface="Times New Roman" panose="02020603050405020304" pitchFamily="18" charset="0"/>
              </a:rPr>
              <a:t>5.13. Müşteri Geri Beslemelerinden Tespit Edilen Uygunsuzlukların Giderilmesinin Kontrolü</a:t>
            </a:r>
            <a:endParaRPr lang="tr-TR" sz="1600" dirty="0">
              <a:latin typeface="Times New Roman" panose="02020603050405020304" pitchFamily="18" charset="0"/>
              <a:cs typeface="Times New Roman" panose="02020603050405020304" pitchFamily="18" charset="0"/>
            </a:endParaRPr>
          </a:p>
          <a:p>
            <a:pPr marL="0" indent="0">
              <a:buNone/>
            </a:pPr>
            <a:r>
              <a:rPr lang="tr-TR" sz="1600" dirty="0">
                <a:latin typeface="Times New Roman" panose="02020603050405020304" pitchFamily="18" charset="0"/>
                <a:cs typeface="Times New Roman" panose="02020603050405020304" pitchFamily="18" charset="0"/>
              </a:rPr>
              <a:t>Uygun olmayan hizmet veya faaliyet ile ilgili oluşan uygunsuzluk giderilip hizmet veya faaliyet kullanılabilir hale geldiğinde; belirlenen şartlara uygunluk tekrar kontrol edilir. Müşteri geri bildirimleri neticesinde tespit edilen uygunsuzlukların giderilmesi Düzeltici ve Önleyici Faaliyetler Prosedürü (KKU-PRD-05) çerçevesinde yürütülmektedir.</a:t>
            </a:r>
          </a:p>
        </p:txBody>
      </p:sp>
    </p:spTree>
    <p:extLst>
      <p:ext uri="{BB962C8B-B14F-4D97-AF65-F5344CB8AC3E}">
        <p14:creationId xmlns:p14="http://schemas.microsoft.com/office/powerpoint/2010/main" val="478820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2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5094</TotalTime>
  <Words>1468</Words>
  <Application>Microsoft Office PowerPoint</Application>
  <PresentationFormat>Ekran Gösterisi (4:3)</PresentationFormat>
  <Paragraphs>102</Paragraphs>
  <Slides>13</Slides>
  <Notes>1</Notes>
  <HiddenSlides>0</HiddenSlides>
  <MMClips>0</MMClips>
  <ScaleCrop>false</ScaleCrop>
  <HeadingPairs>
    <vt:vector size="4" baseType="variant">
      <vt:variant>
        <vt:lpstr>Tema</vt:lpstr>
      </vt:variant>
      <vt:variant>
        <vt:i4>5</vt:i4>
      </vt:variant>
      <vt:variant>
        <vt:lpstr>Slayt Başlıkları</vt:lpstr>
      </vt:variant>
      <vt:variant>
        <vt:i4>13</vt:i4>
      </vt:variant>
    </vt:vector>
  </HeadingPairs>
  <TitlesOfParts>
    <vt:vector size="18" baseType="lpstr">
      <vt:lpstr>Dilim</vt:lpstr>
      <vt:lpstr>2_Özel Tasarım</vt:lpstr>
      <vt:lpstr>1_Özel Tasarım</vt:lpstr>
      <vt:lpstr>Özel Tasarım</vt:lpstr>
      <vt:lpstr>Office Teması</vt:lpstr>
      <vt:lpstr>TSE ISO 10002 MÜŞTERİ MEMNUNİYET YÖNETİM SİSTEMİ KIRIKKALE ÜNİVERSİTESİ UYGULAMASI</vt:lpstr>
      <vt:lpstr>KIRIKKALE ÜNİVERSİTESİ  MÜŞTERİ MEMNUNİYETİ PROSEDÜRÜ</vt:lpstr>
      <vt:lpstr>PowerPoint Sunusu</vt:lpstr>
      <vt:lpstr>PowerPoint Sunusu</vt:lpstr>
      <vt:lpstr>PowerPoint Sunusu</vt:lpstr>
      <vt:lpstr>PowerPoint Sunusu</vt:lpstr>
      <vt:lpstr>PowerPoint Sunusu</vt:lpstr>
      <vt:lpstr>PowerPoint Sunusu</vt:lpstr>
      <vt:lpstr>PowerPoint Sunusu</vt:lpstr>
      <vt:lpstr>PowerPoint Sunusu</vt:lpstr>
      <vt:lpstr>DİLEK-ÖNERİ-ŞİKAYET-MEMNUNİYET FORMU</vt:lpstr>
      <vt:lpstr>KIRIKKALE ÜNİVERSİTESİ   DİLEK-ÖNERİ-ŞİKÂYET-MEMNUNİYET İZLEME LİSTESİ</vt:lpstr>
      <vt:lpstr>KIRIKKALE ÜNİVERSİTESİ Dilek-Öneri-Şikayet-Memnuniyet İş Akış Şeması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KIRIKKALE ÜNİVERSİTESİ 2015 YILI 1. YÖNETİMİN GÖZDEN GEÇİRME TOPLANTISI</dc:title>
  <dc:creator>user</dc:creator>
  <cp:lastModifiedBy>ahmt</cp:lastModifiedBy>
  <cp:revision>687</cp:revision>
  <cp:lastPrinted>2016-01-30T04:15:11Z</cp:lastPrinted>
  <dcterms:created xsi:type="dcterms:W3CDTF">2015-05-06T12:27:09Z</dcterms:created>
  <dcterms:modified xsi:type="dcterms:W3CDTF">2017-08-14T11:49:08Z</dcterms:modified>
</cp:coreProperties>
</file>