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49" r:id="rId5"/>
    <p:sldId id="437" r:id="rId6"/>
    <p:sldId id="445" r:id="rId7"/>
    <p:sldId id="438" r:id="rId8"/>
    <p:sldId id="625" r:id="rId9"/>
    <p:sldId id="459" r:id="rId10"/>
    <p:sldId id="262" r:id="rId11"/>
    <p:sldId id="290" r:id="rId12"/>
    <p:sldId id="439" r:id="rId13"/>
    <p:sldId id="447" r:id="rId14"/>
    <p:sldId id="436" r:id="rId15"/>
    <p:sldId id="448" r:id="rId16"/>
    <p:sldId id="427" r:id="rId17"/>
    <p:sldId id="428" r:id="rId18"/>
    <p:sldId id="297" r:id="rId19"/>
    <p:sldId id="629" r:id="rId20"/>
    <p:sldId id="315" r:id="rId21"/>
    <p:sldId id="287" r:id="rId22"/>
    <p:sldId id="316" r:id="rId23"/>
    <p:sldId id="317" r:id="rId24"/>
    <p:sldId id="455" r:id="rId25"/>
    <p:sldId id="6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4C359-6065-B6A1-7129-2A84E95A6CBC}" v="2" dt="2025-05-20T11:18:08.469"/>
    <p1510:client id="{8DE99E9F-10F7-463C-A031-9BDE5E08F7E3}" v="301" dt="2025-05-20T22:06:51.505"/>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6"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F8593-FFB9-43FA-AFDE-A4E750703F1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DD5639F-FB4F-455F-84D5-7A35D231ABEE}">
      <dgm:prSet/>
      <dgm:spPr/>
      <dgm:t>
        <a:bodyPr/>
        <a:lstStyle/>
        <a:p>
          <a:r>
            <a:rPr lang="en-US" b="1" err="1"/>
            <a:t>Kalite</a:t>
          </a:r>
          <a:r>
            <a:rPr lang="en-US" b="1"/>
            <a:t> </a:t>
          </a:r>
          <a:r>
            <a:rPr lang="en-US" b="1" err="1"/>
            <a:t>Koordinatörlüğümüzde</a:t>
          </a:r>
          <a:r>
            <a:rPr lang="en-US" b="1"/>
            <a:t> 3 </a:t>
          </a:r>
          <a:r>
            <a:rPr lang="en-US" b="1" err="1"/>
            <a:t>idari</a:t>
          </a:r>
          <a:r>
            <a:rPr lang="en-US" b="1"/>
            <a:t> </a:t>
          </a:r>
          <a:r>
            <a:rPr lang="en-US" b="1" err="1"/>
            <a:t>personel</a:t>
          </a:r>
          <a:r>
            <a:rPr lang="en-US" b="1"/>
            <a:t> </a:t>
          </a:r>
          <a:r>
            <a:rPr lang="en-US" b="1" err="1"/>
            <a:t>görev</a:t>
          </a:r>
          <a:r>
            <a:rPr lang="en-US" b="1"/>
            <a:t> </a:t>
          </a:r>
          <a:r>
            <a:rPr lang="en-US" b="1" err="1"/>
            <a:t>yapmaktadır</a:t>
          </a:r>
          <a:r>
            <a:rPr lang="en-US" b="1"/>
            <a:t>.</a:t>
          </a:r>
          <a:endParaRPr lang="en-US"/>
        </a:p>
      </dgm:t>
    </dgm:pt>
    <dgm:pt modelId="{6E3477C5-8B1B-4835-93E9-98C7015C2169}" type="parTrans" cxnId="{4C803DD2-C1A1-4B50-800A-CD7CDF0BC506}">
      <dgm:prSet/>
      <dgm:spPr/>
      <dgm:t>
        <a:bodyPr/>
        <a:lstStyle/>
        <a:p>
          <a:endParaRPr lang="en-US"/>
        </a:p>
      </dgm:t>
    </dgm:pt>
    <dgm:pt modelId="{34D7DD61-D4EC-4074-9D28-6863DF2A445A}" type="sibTrans" cxnId="{4C803DD2-C1A1-4B50-800A-CD7CDF0BC506}">
      <dgm:prSet phldrT="01" phldr="0"/>
      <dgm:spPr/>
      <dgm:t>
        <a:bodyPr/>
        <a:lstStyle/>
        <a:p>
          <a:endParaRPr lang="en-US" dirty="0"/>
        </a:p>
      </dgm:t>
    </dgm:pt>
    <dgm:pt modelId="{CD8F1A52-BB87-48D7-A715-B0C24A480E32}">
      <dgm:prSet/>
      <dgm:spPr/>
      <dgm:t>
        <a:bodyPr/>
        <a:lstStyle/>
        <a:p>
          <a:r>
            <a:rPr lang="en-US" b="1" err="1"/>
            <a:t>Kalite</a:t>
          </a:r>
          <a:r>
            <a:rPr lang="en-US" b="1"/>
            <a:t> </a:t>
          </a:r>
          <a:r>
            <a:rPr lang="en-US" b="1" err="1"/>
            <a:t>Yönetim</a:t>
          </a:r>
          <a:r>
            <a:rPr lang="en-US" b="1"/>
            <a:t> </a:t>
          </a:r>
          <a:r>
            <a:rPr lang="en-US" b="1" err="1"/>
            <a:t>Temsilcisi</a:t>
          </a:r>
          <a:r>
            <a:rPr lang="en-US" b="1"/>
            <a:t>  </a:t>
          </a:r>
          <a:r>
            <a:rPr lang="en-US" b="1" err="1"/>
            <a:t>ve</a:t>
          </a:r>
          <a:r>
            <a:rPr lang="en-US" b="1"/>
            <a:t> </a:t>
          </a:r>
          <a:r>
            <a:rPr lang="en-US" b="1" err="1"/>
            <a:t>Kalite</a:t>
          </a:r>
          <a:r>
            <a:rPr lang="en-US" b="1"/>
            <a:t> </a:t>
          </a:r>
          <a:r>
            <a:rPr lang="en-US" b="1" err="1"/>
            <a:t>Koordinatörü</a:t>
          </a:r>
          <a:r>
            <a:rPr lang="en-US" b="1"/>
            <a:t> </a:t>
          </a:r>
          <a:endParaRPr lang="tr-TR" b="1"/>
        </a:p>
        <a:p>
          <a:r>
            <a:rPr lang="en-US" b="1" err="1"/>
            <a:t>Rektör</a:t>
          </a:r>
          <a:r>
            <a:rPr lang="en-US" b="1"/>
            <a:t> </a:t>
          </a:r>
          <a:r>
            <a:rPr lang="en-US" b="1" err="1"/>
            <a:t>Yardımcısıdır</a:t>
          </a:r>
          <a:r>
            <a:rPr lang="en-US" b="1"/>
            <a:t>. </a:t>
          </a:r>
          <a:endParaRPr lang="en-US"/>
        </a:p>
      </dgm:t>
    </dgm:pt>
    <dgm:pt modelId="{7072AD78-DD03-46E8-80A2-7FA07A0ACE35}" type="parTrans" cxnId="{1F393959-5FA1-4C1E-AF7B-A474A462DBD8}">
      <dgm:prSet/>
      <dgm:spPr/>
      <dgm:t>
        <a:bodyPr/>
        <a:lstStyle/>
        <a:p>
          <a:endParaRPr lang="en-US"/>
        </a:p>
      </dgm:t>
    </dgm:pt>
    <dgm:pt modelId="{967FF441-51BA-40B7-A80B-3347ED135876}" type="sibTrans" cxnId="{1F393959-5FA1-4C1E-AF7B-A474A462DBD8}">
      <dgm:prSet phldrT="02" phldr="0"/>
      <dgm:spPr/>
      <dgm:t>
        <a:bodyPr/>
        <a:lstStyle/>
        <a:p>
          <a:endParaRPr lang="en-US" dirty="0"/>
        </a:p>
      </dgm:t>
    </dgm:pt>
    <dgm:pt modelId="{705A1FD2-73CC-4D76-A40E-04910E8C59EF}">
      <dgm:prSet/>
      <dgm:spPr/>
      <dgm:t>
        <a:bodyPr/>
        <a:lstStyle/>
        <a:p>
          <a:r>
            <a:rPr lang="en-US" b="1" dirty="0"/>
            <a:t>1 Akademik </a:t>
          </a:r>
          <a:r>
            <a:rPr lang="en-US" b="1" dirty="0" err="1"/>
            <a:t>Personel</a:t>
          </a:r>
          <a:r>
            <a:rPr lang="tr-TR" b="1" dirty="0"/>
            <a:t> ve 1 Şube Müdürü</a:t>
          </a:r>
          <a:r>
            <a:rPr lang="en-US" b="1" dirty="0"/>
            <a:t> </a:t>
          </a:r>
          <a:r>
            <a:rPr lang="en-US" b="1" dirty="0" err="1"/>
            <a:t>Koordinatör</a:t>
          </a:r>
          <a:r>
            <a:rPr lang="en-US" b="1" dirty="0"/>
            <a:t> </a:t>
          </a:r>
          <a:r>
            <a:rPr lang="en-US" b="1" dirty="0" err="1"/>
            <a:t>Yardımcı</a:t>
          </a:r>
          <a:r>
            <a:rPr lang="tr-TR" b="1" dirty="0"/>
            <a:t>ları</a:t>
          </a:r>
          <a:r>
            <a:rPr lang="en-US" b="1" dirty="0"/>
            <a:t> </a:t>
          </a:r>
          <a:r>
            <a:rPr lang="en-US" b="1" dirty="0" err="1"/>
            <a:t>olarak</a:t>
          </a:r>
          <a:r>
            <a:rPr lang="en-US" b="1" dirty="0"/>
            <a:t> </a:t>
          </a:r>
          <a:r>
            <a:rPr lang="en-US" b="1" dirty="0" err="1"/>
            <a:t>görev</a:t>
          </a:r>
          <a:r>
            <a:rPr lang="en-US" b="1" dirty="0"/>
            <a:t> </a:t>
          </a:r>
          <a:r>
            <a:rPr lang="en-US" b="1" dirty="0" err="1"/>
            <a:t>almaktadır</a:t>
          </a:r>
          <a:r>
            <a:rPr lang="en-US" b="1" dirty="0"/>
            <a:t>.	</a:t>
          </a:r>
          <a:endParaRPr lang="en-US" dirty="0"/>
        </a:p>
      </dgm:t>
    </dgm:pt>
    <dgm:pt modelId="{C7192FC4-C3FC-4DDC-80FC-555C3F0A7AFF}" type="parTrans" cxnId="{B3BAB4DC-C545-4E3C-A92E-31D85B2583B9}">
      <dgm:prSet/>
      <dgm:spPr/>
      <dgm:t>
        <a:bodyPr/>
        <a:lstStyle/>
        <a:p>
          <a:endParaRPr lang="en-US"/>
        </a:p>
      </dgm:t>
    </dgm:pt>
    <dgm:pt modelId="{4CA779B7-70ED-4CDE-A63A-D5B23D5DA8F4}" type="sibTrans" cxnId="{B3BAB4DC-C545-4E3C-A92E-31D85B2583B9}">
      <dgm:prSet phldrT="03" phldr="0"/>
      <dgm:spPr/>
      <dgm:t>
        <a:bodyPr/>
        <a:lstStyle/>
        <a:p>
          <a:endParaRPr lang="en-US"/>
        </a:p>
      </dgm:t>
    </dgm:pt>
    <dgm:pt modelId="{A3ECD4C8-EAA0-4FE4-BC88-13011D14EBEE}" type="pres">
      <dgm:prSet presAssocID="{108F8593-FFB9-43FA-AFDE-A4E750703F15}" presName="outerComposite" presStyleCnt="0">
        <dgm:presLayoutVars>
          <dgm:chMax val="5"/>
          <dgm:dir/>
          <dgm:resizeHandles val="exact"/>
        </dgm:presLayoutVars>
      </dgm:prSet>
      <dgm:spPr/>
    </dgm:pt>
    <dgm:pt modelId="{4ACA0B38-B0EA-41BC-9313-ED2E0609FAD9}" type="pres">
      <dgm:prSet presAssocID="{108F8593-FFB9-43FA-AFDE-A4E750703F15}" presName="dummyMaxCanvas" presStyleCnt="0">
        <dgm:presLayoutVars/>
      </dgm:prSet>
      <dgm:spPr/>
    </dgm:pt>
    <dgm:pt modelId="{71CAB3E4-3744-449D-89FA-3E9BA2067EAD}" type="pres">
      <dgm:prSet presAssocID="{108F8593-FFB9-43FA-AFDE-A4E750703F15}" presName="ThreeNodes_1" presStyleLbl="node1" presStyleIdx="0" presStyleCnt="3">
        <dgm:presLayoutVars>
          <dgm:bulletEnabled val="1"/>
        </dgm:presLayoutVars>
      </dgm:prSet>
      <dgm:spPr/>
    </dgm:pt>
    <dgm:pt modelId="{390CA8AF-612E-43DC-BD01-3E030E5F6579}" type="pres">
      <dgm:prSet presAssocID="{108F8593-FFB9-43FA-AFDE-A4E750703F15}" presName="ThreeNodes_2" presStyleLbl="node1" presStyleIdx="1" presStyleCnt="3">
        <dgm:presLayoutVars>
          <dgm:bulletEnabled val="1"/>
        </dgm:presLayoutVars>
      </dgm:prSet>
      <dgm:spPr/>
    </dgm:pt>
    <dgm:pt modelId="{0A2FD62C-F0F6-4B62-8E8C-8D828E15B0AD}" type="pres">
      <dgm:prSet presAssocID="{108F8593-FFB9-43FA-AFDE-A4E750703F15}" presName="ThreeNodes_3" presStyleLbl="node1" presStyleIdx="2" presStyleCnt="3">
        <dgm:presLayoutVars>
          <dgm:bulletEnabled val="1"/>
        </dgm:presLayoutVars>
      </dgm:prSet>
      <dgm:spPr/>
    </dgm:pt>
    <dgm:pt modelId="{4EFAB2DD-C703-4FE6-8E2D-602876FEBBD0}" type="pres">
      <dgm:prSet presAssocID="{108F8593-FFB9-43FA-AFDE-A4E750703F15}" presName="ThreeConn_1-2" presStyleLbl="fgAccFollowNode1" presStyleIdx="0" presStyleCnt="2">
        <dgm:presLayoutVars>
          <dgm:bulletEnabled val="1"/>
        </dgm:presLayoutVars>
      </dgm:prSet>
      <dgm:spPr/>
    </dgm:pt>
    <dgm:pt modelId="{E6919149-6C3A-443C-AEFB-93125D1AC764}" type="pres">
      <dgm:prSet presAssocID="{108F8593-FFB9-43FA-AFDE-A4E750703F15}" presName="ThreeConn_2-3" presStyleLbl="fgAccFollowNode1" presStyleIdx="1" presStyleCnt="2" custLinFactNeighborX="8155" custLinFactNeighborY="1165">
        <dgm:presLayoutVars>
          <dgm:bulletEnabled val="1"/>
        </dgm:presLayoutVars>
      </dgm:prSet>
      <dgm:spPr/>
    </dgm:pt>
    <dgm:pt modelId="{04CC2106-F1D0-495B-9730-15FCB2472D64}" type="pres">
      <dgm:prSet presAssocID="{108F8593-FFB9-43FA-AFDE-A4E750703F15}" presName="ThreeNodes_1_text" presStyleLbl="node1" presStyleIdx="2" presStyleCnt="3">
        <dgm:presLayoutVars>
          <dgm:bulletEnabled val="1"/>
        </dgm:presLayoutVars>
      </dgm:prSet>
      <dgm:spPr/>
    </dgm:pt>
    <dgm:pt modelId="{F154A43F-4E69-4672-80E7-314E3122A9A3}" type="pres">
      <dgm:prSet presAssocID="{108F8593-FFB9-43FA-AFDE-A4E750703F15}" presName="ThreeNodes_2_text" presStyleLbl="node1" presStyleIdx="2" presStyleCnt="3">
        <dgm:presLayoutVars>
          <dgm:bulletEnabled val="1"/>
        </dgm:presLayoutVars>
      </dgm:prSet>
      <dgm:spPr/>
    </dgm:pt>
    <dgm:pt modelId="{B21CBA12-3DE3-4055-A295-027783B575CD}" type="pres">
      <dgm:prSet presAssocID="{108F8593-FFB9-43FA-AFDE-A4E750703F15}" presName="ThreeNodes_3_text" presStyleLbl="node1" presStyleIdx="2" presStyleCnt="3">
        <dgm:presLayoutVars>
          <dgm:bulletEnabled val="1"/>
        </dgm:presLayoutVars>
      </dgm:prSet>
      <dgm:spPr/>
    </dgm:pt>
  </dgm:ptLst>
  <dgm:cxnLst>
    <dgm:cxn modelId="{4081F606-42BF-43E1-9E2D-D64D48EE289C}" type="presOf" srcId="{8DD5639F-FB4F-455F-84D5-7A35D231ABEE}" destId="{04CC2106-F1D0-495B-9730-15FCB2472D64}" srcOrd="1" destOrd="0" presId="urn:microsoft.com/office/officeart/2005/8/layout/vProcess5"/>
    <dgm:cxn modelId="{B9821A07-3D64-4BC0-B5EC-15D6C7C24729}" type="presOf" srcId="{108F8593-FFB9-43FA-AFDE-A4E750703F15}" destId="{A3ECD4C8-EAA0-4FE4-BC88-13011D14EBEE}" srcOrd="0" destOrd="0" presId="urn:microsoft.com/office/officeart/2005/8/layout/vProcess5"/>
    <dgm:cxn modelId="{6CCBB869-D70E-4137-BE85-B034F1AC1B80}" type="presOf" srcId="{CD8F1A52-BB87-48D7-A715-B0C24A480E32}" destId="{F154A43F-4E69-4672-80E7-314E3122A9A3}" srcOrd="1" destOrd="0" presId="urn:microsoft.com/office/officeart/2005/8/layout/vProcess5"/>
    <dgm:cxn modelId="{86ACA450-0A84-4623-B427-31357DB158F7}" type="presOf" srcId="{967FF441-51BA-40B7-A80B-3347ED135876}" destId="{E6919149-6C3A-443C-AEFB-93125D1AC764}" srcOrd="0" destOrd="0" presId="urn:microsoft.com/office/officeart/2005/8/layout/vProcess5"/>
    <dgm:cxn modelId="{58558875-4CAE-4021-81FF-9319FADE3306}" type="presOf" srcId="{34D7DD61-D4EC-4074-9D28-6863DF2A445A}" destId="{4EFAB2DD-C703-4FE6-8E2D-602876FEBBD0}" srcOrd="0" destOrd="0" presId="urn:microsoft.com/office/officeart/2005/8/layout/vProcess5"/>
    <dgm:cxn modelId="{1F393959-5FA1-4C1E-AF7B-A474A462DBD8}" srcId="{108F8593-FFB9-43FA-AFDE-A4E750703F15}" destId="{CD8F1A52-BB87-48D7-A715-B0C24A480E32}" srcOrd="1" destOrd="0" parTransId="{7072AD78-DD03-46E8-80A2-7FA07A0ACE35}" sibTransId="{967FF441-51BA-40B7-A80B-3347ED135876}"/>
    <dgm:cxn modelId="{6C5B008C-E555-402B-B002-49ADA1470082}" type="presOf" srcId="{705A1FD2-73CC-4D76-A40E-04910E8C59EF}" destId="{0A2FD62C-F0F6-4B62-8E8C-8D828E15B0AD}" srcOrd="0" destOrd="0" presId="urn:microsoft.com/office/officeart/2005/8/layout/vProcess5"/>
    <dgm:cxn modelId="{194EBCA4-EE16-43BF-BFCC-B03346FB7729}" type="presOf" srcId="{8DD5639F-FB4F-455F-84D5-7A35D231ABEE}" destId="{71CAB3E4-3744-449D-89FA-3E9BA2067EAD}" srcOrd="0" destOrd="0" presId="urn:microsoft.com/office/officeart/2005/8/layout/vProcess5"/>
    <dgm:cxn modelId="{4C803DD2-C1A1-4B50-800A-CD7CDF0BC506}" srcId="{108F8593-FFB9-43FA-AFDE-A4E750703F15}" destId="{8DD5639F-FB4F-455F-84D5-7A35D231ABEE}" srcOrd="0" destOrd="0" parTransId="{6E3477C5-8B1B-4835-93E9-98C7015C2169}" sibTransId="{34D7DD61-D4EC-4074-9D28-6863DF2A445A}"/>
    <dgm:cxn modelId="{9EA387DB-2013-4474-9856-8266EAADD67F}" type="presOf" srcId="{CD8F1A52-BB87-48D7-A715-B0C24A480E32}" destId="{390CA8AF-612E-43DC-BD01-3E030E5F6579}" srcOrd="0" destOrd="0" presId="urn:microsoft.com/office/officeart/2005/8/layout/vProcess5"/>
    <dgm:cxn modelId="{B3BAB4DC-C545-4E3C-A92E-31D85B2583B9}" srcId="{108F8593-FFB9-43FA-AFDE-A4E750703F15}" destId="{705A1FD2-73CC-4D76-A40E-04910E8C59EF}" srcOrd="2" destOrd="0" parTransId="{C7192FC4-C3FC-4DDC-80FC-555C3F0A7AFF}" sibTransId="{4CA779B7-70ED-4CDE-A63A-D5B23D5DA8F4}"/>
    <dgm:cxn modelId="{6A404CF6-AA66-492D-BB41-857C410D5468}" type="presOf" srcId="{705A1FD2-73CC-4D76-A40E-04910E8C59EF}" destId="{B21CBA12-3DE3-4055-A295-027783B575CD}" srcOrd="1" destOrd="0" presId="urn:microsoft.com/office/officeart/2005/8/layout/vProcess5"/>
    <dgm:cxn modelId="{FD96631D-A96B-4D59-AC0B-ACE00417E383}" type="presParOf" srcId="{A3ECD4C8-EAA0-4FE4-BC88-13011D14EBEE}" destId="{4ACA0B38-B0EA-41BC-9313-ED2E0609FAD9}" srcOrd="0" destOrd="0" presId="urn:microsoft.com/office/officeart/2005/8/layout/vProcess5"/>
    <dgm:cxn modelId="{1D395572-8C4F-48FA-B0BC-E0A44FCB6F8F}" type="presParOf" srcId="{A3ECD4C8-EAA0-4FE4-BC88-13011D14EBEE}" destId="{71CAB3E4-3744-449D-89FA-3E9BA2067EAD}" srcOrd="1" destOrd="0" presId="urn:microsoft.com/office/officeart/2005/8/layout/vProcess5"/>
    <dgm:cxn modelId="{98281BCC-BF4A-4184-8E95-143FC1BD5E04}" type="presParOf" srcId="{A3ECD4C8-EAA0-4FE4-BC88-13011D14EBEE}" destId="{390CA8AF-612E-43DC-BD01-3E030E5F6579}" srcOrd="2" destOrd="0" presId="urn:microsoft.com/office/officeart/2005/8/layout/vProcess5"/>
    <dgm:cxn modelId="{FF4C5DEA-8978-45BF-8479-5C80CC949DAF}" type="presParOf" srcId="{A3ECD4C8-EAA0-4FE4-BC88-13011D14EBEE}" destId="{0A2FD62C-F0F6-4B62-8E8C-8D828E15B0AD}" srcOrd="3" destOrd="0" presId="urn:microsoft.com/office/officeart/2005/8/layout/vProcess5"/>
    <dgm:cxn modelId="{35D427CC-53C3-4FBA-88AD-D5F3C0626D99}" type="presParOf" srcId="{A3ECD4C8-EAA0-4FE4-BC88-13011D14EBEE}" destId="{4EFAB2DD-C703-4FE6-8E2D-602876FEBBD0}" srcOrd="4" destOrd="0" presId="urn:microsoft.com/office/officeart/2005/8/layout/vProcess5"/>
    <dgm:cxn modelId="{33E6110E-C34F-44E2-86EB-D36F9BE8F9F2}" type="presParOf" srcId="{A3ECD4C8-EAA0-4FE4-BC88-13011D14EBEE}" destId="{E6919149-6C3A-443C-AEFB-93125D1AC764}" srcOrd="5" destOrd="0" presId="urn:microsoft.com/office/officeart/2005/8/layout/vProcess5"/>
    <dgm:cxn modelId="{A62A1E25-03A7-4874-9FE8-C4840015A60F}" type="presParOf" srcId="{A3ECD4C8-EAA0-4FE4-BC88-13011D14EBEE}" destId="{04CC2106-F1D0-495B-9730-15FCB2472D64}" srcOrd="6" destOrd="0" presId="urn:microsoft.com/office/officeart/2005/8/layout/vProcess5"/>
    <dgm:cxn modelId="{4F85E45A-1D5D-456D-98E8-37EBC736E132}" type="presParOf" srcId="{A3ECD4C8-EAA0-4FE4-BC88-13011D14EBEE}" destId="{F154A43F-4E69-4672-80E7-314E3122A9A3}" srcOrd="7" destOrd="0" presId="urn:microsoft.com/office/officeart/2005/8/layout/vProcess5"/>
    <dgm:cxn modelId="{032220DF-6C87-42C8-ADB4-43AC9D5FEA48}" type="presParOf" srcId="{A3ECD4C8-EAA0-4FE4-BC88-13011D14EBEE}" destId="{B21CBA12-3DE3-4055-A295-027783B575C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31283-6EC2-4E80-83A8-5CEB6373BEEF}" type="doc">
      <dgm:prSet loTypeId="urn:microsoft.com/office/officeart/2005/8/layout/rings+Icon" loCatId="officeonline" qsTypeId="urn:microsoft.com/office/officeart/2005/8/quickstyle/3d3" qsCatId="3D" csTypeId="urn:microsoft.com/office/officeart/2005/8/colors/colorful2" csCatId="colorful" phldr="1"/>
      <dgm:spPr/>
      <dgm:t>
        <a:bodyPr/>
        <a:lstStyle/>
        <a:p>
          <a:endParaRPr lang="en-CA"/>
        </a:p>
      </dgm:t>
    </dgm:pt>
    <dgm:pt modelId="{E0B511ED-6E54-4ED3-AA51-9A48334058FC}">
      <dgm:prSet phldrT="[Text]" custT="1"/>
      <dgm:spPr/>
      <dgm:t>
        <a:bodyPr/>
        <a:lstStyle/>
        <a:p>
          <a:pPr>
            <a:buNone/>
          </a:pPr>
          <a:endParaRPr lang="en-CA" sz="1800">
            <a:latin typeface="Times New Roman" panose="02020603050405020304" pitchFamily="18" charset="0"/>
            <a:cs typeface="Times New Roman" panose="02020603050405020304" pitchFamily="18" charset="0"/>
          </a:endParaRPr>
        </a:p>
      </dgm:t>
    </dgm:pt>
    <dgm:pt modelId="{639CF52D-995F-4359-9292-E132BB3635EA}" type="parTrans" cxnId="{9EF7A69E-F760-4FB1-9A36-9D97D2DA6EC9}">
      <dgm:prSet/>
      <dgm:spPr/>
      <dgm:t>
        <a:bodyPr/>
        <a:lstStyle/>
        <a:p>
          <a:endParaRPr lang="en-CA">
            <a:latin typeface="Times New Roman" panose="02020603050405020304" pitchFamily="18" charset="0"/>
            <a:cs typeface="Times New Roman" panose="02020603050405020304" pitchFamily="18" charset="0"/>
          </a:endParaRPr>
        </a:p>
      </dgm:t>
    </dgm:pt>
    <dgm:pt modelId="{0C5276B9-11DA-464E-8389-04B233A64F6E}" type="sibTrans" cxnId="{9EF7A69E-F760-4FB1-9A36-9D97D2DA6EC9}">
      <dgm:prSet/>
      <dgm:spPr/>
      <dgm:t>
        <a:bodyPr/>
        <a:lstStyle/>
        <a:p>
          <a:endParaRPr lang="en-CA">
            <a:latin typeface="Times New Roman" panose="02020603050405020304" pitchFamily="18" charset="0"/>
            <a:cs typeface="Times New Roman" panose="02020603050405020304" pitchFamily="18" charset="0"/>
          </a:endParaRPr>
        </a:p>
      </dgm:t>
    </dgm:pt>
    <dgm:pt modelId="{F697F6C1-1DEE-4EF2-B6CD-B9A7EDB4ADC2}">
      <dgm:prSet phldrT="[Text]" custT="1"/>
      <dgm:spPr/>
      <dgm:t>
        <a:bodyPr/>
        <a:lstStyle/>
        <a:p>
          <a:pPr>
            <a:buNone/>
          </a:pPr>
          <a:endParaRPr lang="en-CA" sz="1800">
            <a:latin typeface="Times New Roman" panose="02020603050405020304" pitchFamily="18" charset="0"/>
            <a:cs typeface="Times New Roman" panose="02020603050405020304" pitchFamily="18" charset="0"/>
          </a:endParaRPr>
        </a:p>
      </dgm:t>
    </dgm:pt>
    <dgm:pt modelId="{FB32E7D5-DD56-43DA-A318-91FDF7E73AF1}" type="parTrans" cxnId="{4F6EDFB8-2C7F-4B77-A06B-5E9A2BEE0F28}">
      <dgm:prSet/>
      <dgm:spPr/>
      <dgm:t>
        <a:bodyPr/>
        <a:lstStyle/>
        <a:p>
          <a:endParaRPr lang="en-CA">
            <a:latin typeface="Times New Roman" panose="02020603050405020304" pitchFamily="18" charset="0"/>
            <a:cs typeface="Times New Roman" panose="02020603050405020304" pitchFamily="18" charset="0"/>
          </a:endParaRPr>
        </a:p>
      </dgm:t>
    </dgm:pt>
    <dgm:pt modelId="{8E30986C-F9F2-4858-80AD-082DE5A622B8}" type="sibTrans" cxnId="{4F6EDFB8-2C7F-4B77-A06B-5E9A2BEE0F28}">
      <dgm:prSet/>
      <dgm:spPr/>
      <dgm:t>
        <a:bodyPr/>
        <a:lstStyle/>
        <a:p>
          <a:endParaRPr lang="en-CA">
            <a:latin typeface="Times New Roman" panose="02020603050405020304" pitchFamily="18" charset="0"/>
            <a:cs typeface="Times New Roman" panose="02020603050405020304" pitchFamily="18" charset="0"/>
          </a:endParaRPr>
        </a:p>
      </dgm:t>
    </dgm:pt>
    <dgm:pt modelId="{465E3DF7-4FD4-44D1-90CE-71F453D45761}" type="pres">
      <dgm:prSet presAssocID="{6DD31283-6EC2-4E80-83A8-5CEB6373BEEF}" presName="Name0" presStyleCnt="0">
        <dgm:presLayoutVars>
          <dgm:chMax val="7"/>
          <dgm:dir/>
          <dgm:resizeHandles val="exact"/>
        </dgm:presLayoutVars>
      </dgm:prSet>
      <dgm:spPr/>
    </dgm:pt>
    <dgm:pt modelId="{9ECD8AAC-4358-4C35-8810-7AAC95D0FF53}" type="pres">
      <dgm:prSet presAssocID="{6DD31283-6EC2-4E80-83A8-5CEB6373BEEF}" presName="ellipse1" presStyleLbl="vennNode1" presStyleIdx="0" presStyleCnt="2" custScaleX="192548" custScaleY="166694" custLinFactNeighborX="-30248" custLinFactNeighborY="31302">
        <dgm:presLayoutVars>
          <dgm:bulletEnabled val="1"/>
        </dgm:presLayoutVars>
      </dgm:prSet>
      <dgm:spPr/>
    </dgm:pt>
    <dgm:pt modelId="{E7490A2C-F912-4D7D-8AEA-0F5473448942}" type="pres">
      <dgm:prSet presAssocID="{6DD31283-6EC2-4E80-83A8-5CEB6373BEEF}" presName="ellipse2" presStyleLbl="vennNode1" presStyleIdx="1" presStyleCnt="2" custScaleX="210040" custScaleY="166694" custLinFactNeighborX="21159" custLinFactNeighborY="-32281">
        <dgm:presLayoutVars>
          <dgm:bulletEnabled val="1"/>
        </dgm:presLayoutVars>
      </dgm:prSet>
      <dgm:spPr/>
    </dgm:pt>
  </dgm:ptLst>
  <dgm:cxnLst>
    <dgm:cxn modelId="{C9598609-56D0-4706-9BFF-E1015A4E4115}" type="presOf" srcId="{F697F6C1-1DEE-4EF2-B6CD-B9A7EDB4ADC2}" destId="{E7490A2C-F912-4D7D-8AEA-0F5473448942}" srcOrd="0" destOrd="0" presId="urn:microsoft.com/office/officeart/2005/8/layout/rings+Icon"/>
    <dgm:cxn modelId="{B62A904B-5570-4E70-8582-C4D5901EBA34}" type="presOf" srcId="{E0B511ED-6E54-4ED3-AA51-9A48334058FC}" destId="{9ECD8AAC-4358-4C35-8810-7AAC95D0FF53}" srcOrd="0" destOrd="0" presId="urn:microsoft.com/office/officeart/2005/8/layout/rings+Icon"/>
    <dgm:cxn modelId="{9EF7A69E-F760-4FB1-9A36-9D97D2DA6EC9}" srcId="{6DD31283-6EC2-4E80-83A8-5CEB6373BEEF}" destId="{E0B511ED-6E54-4ED3-AA51-9A48334058FC}" srcOrd="0" destOrd="0" parTransId="{639CF52D-995F-4359-9292-E132BB3635EA}" sibTransId="{0C5276B9-11DA-464E-8389-04B233A64F6E}"/>
    <dgm:cxn modelId="{4F6EDFB8-2C7F-4B77-A06B-5E9A2BEE0F28}" srcId="{6DD31283-6EC2-4E80-83A8-5CEB6373BEEF}" destId="{F697F6C1-1DEE-4EF2-B6CD-B9A7EDB4ADC2}" srcOrd="1" destOrd="0" parTransId="{FB32E7D5-DD56-43DA-A318-91FDF7E73AF1}" sibTransId="{8E30986C-F9F2-4858-80AD-082DE5A622B8}"/>
    <dgm:cxn modelId="{884BB9C6-E5E4-4605-A63E-0B8BFB66C786}" type="presOf" srcId="{6DD31283-6EC2-4E80-83A8-5CEB6373BEEF}" destId="{465E3DF7-4FD4-44D1-90CE-71F453D45761}" srcOrd="0" destOrd="0" presId="urn:microsoft.com/office/officeart/2005/8/layout/rings+Icon"/>
    <dgm:cxn modelId="{E892B0A5-C496-4A52-9745-8EF49F9CA210}" type="presParOf" srcId="{465E3DF7-4FD4-44D1-90CE-71F453D45761}" destId="{9ECD8AAC-4358-4C35-8810-7AAC95D0FF53}" srcOrd="0" destOrd="0" presId="urn:microsoft.com/office/officeart/2005/8/layout/rings+Icon"/>
    <dgm:cxn modelId="{91E868A8-7EA7-4B44-A86A-7A4798EEE874}" type="presParOf" srcId="{465E3DF7-4FD4-44D1-90CE-71F453D45761}" destId="{E7490A2C-F912-4D7D-8AEA-0F5473448942}"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a:lstStyle/>
        <a:p>
          <a:endParaRPr lang="en-US"/>
        </a:p>
      </dgm:t>
    </dgm:pt>
    <dgm:pt modelId="{4259F840-24E7-476F-9F30-482E46395856}">
      <dgm:prSet phldrT="[Text]"/>
      <dgm:spPr>
        <a:solidFill>
          <a:schemeClr val="accent1"/>
        </a:solidFill>
        <a:ln>
          <a:solidFill>
            <a:schemeClr val="accent1"/>
          </a:solidFill>
        </a:ln>
      </dgm:spPr>
      <dgm:t>
        <a:bodyPr/>
        <a:lstStyle/>
        <a:p>
          <a:r>
            <a:rPr lang="tr-TR"/>
            <a:t>19.09.2014</a:t>
          </a:r>
          <a:endParaRPr lang="en-US"/>
        </a:p>
      </dgm:t>
    </dgm:pt>
    <dgm:pt modelId="{FCE8068D-7E50-4749-A8D0-ADEDAC5637B3}" type="parTrans" cxnId="{42EE41D1-3C16-4937-BB38-B076896C09A0}">
      <dgm:prSet/>
      <dgm:spPr/>
      <dgm:t>
        <a:bodyPr/>
        <a:lstStyle/>
        <a:p>
          <a:endParaRPr lang="en-US"/>
        </a:p>
      </dgm:t>
    </dgm:pt>
    <dgm:pt modelId="{DCC444A4-F20A-48F5-A61E-47BFFF185A57}" type="sibTrans" cxnId="{42EE41D1-3C16-4937-BB38-B076896C09A0}">
      <dgm:prSet/>
      <dgm:spPr/>
      <dgm:t>
        <a:bodyPr/>
        <a:lstStyle/>
        <a:p>
          <a:endParaRPr lang="en-US"/>
        </a:p>
      </dgm:t>
    </dgm:pt>
    <dgm:pt modelId="{B54C8F6C-BE1E-4EAB-B7A0-48DE01FFAA36}">
      <dgm:prSet phldrT="[Text]"/>
      <dgm:spPr/>
      <dgm:t>
        <a:bodyPr/>
        <a:lstStyle/>
        <a:p>
          <a:r>
            <a:rPr lang="tr-TR" altLang="zh-CN" b="1">
              <a:latin typeface="Century Gothic"/>
            </a:rPr>
            <a:t>Kalite Geliştirme ve Yönetim Birimi Rektörlük oluru ile kurulmuştur.</a:t>
          </a:r>
          <a:endParaRPr lang="en-US"/>
        </a:p>
      </dgm:t>
    </dgm:pt>
    <dgm:pt modelId="{8DE7CD45-B7C0-432E-B819-6A7D97E31315}" type="parTrans" cxnId="{770CA1CC-3DDD-451E-AE83-A71CA570260C}">
      <dgm:prSet/>
      <dgm:spPr/>
      <dgm:t>
        <a:bodyPr/>
        <a:lstStyle/>
        <a:p>
          <a:endParaRPr lang="en-US"/>
        </a:p>
      </dgm:t>
    </dgm:pt>
    <dgm:pt modelId="{C33B8BEF-A818-4A2F-A99A-E2B29895E184}" type="sibTrans" cxnId="{770CA1CC-3DDD-451E-AE83-A71CA570260C}">
      <dgm:prSet/>
      <dgm:spPr/>
      <dgm:t>
        <a:bodyPr/>
        <a:lstStyle/>
        <a:p>
          <a:endParaRPr lang="en-US"/>
        </a:p>
      </dgm:t>
    </dgm:pt>
    <dgm:pt modelId="{E4033A39-DCC4-4038-9562-AEDDBBB37A99}">
      <dgm:prSet phldrT="[Text]"/>
      <dgm:spPr>
        <a:solidFill>
          <a:schemeClr val="accent4"/>
        </a:solidFill>
        <a:ln>
          <a:solidFill>
            <a:schemeClr val="accent4"/>
          </a:solidFill>
        </a:ln>
      </dgm:spPr>
      <dgm:t>
        <a:bodyPr/>
        <a:lstStyle/>
        <a:p>
          <a:r>
            <a:rPr lang="tr-TR"/>
            <a:t>30.10.2017</a:t>
          </a:r>
          <a:endParaRPr lang="en-US"/>
        </a:p>
      </dgm:t>
    </dgm:pt>
    <dgm:pt modelId="{048EEAE6-78BA-4B00-B7BB-9C22DBB1E8F4}" type="parTrans" cxnId="{32EF2862-2950-4DF8-BEA8-CD19460CCA31}">
      <dgm:prSet/>
      <dgm:spPr/>
      <dgm:t>
        <a:bodyPr/>
        <a:lstStyle/>
        <a:p>
          <a:endParaRPr lang="en-US"/>
        </a:p>
      </dgm:t>
    </dgm:pt>
    <dgm:pt modelId="{80AB0E5B-0C58-465D-A545-5B21133D2849}" type="sibTrans" cxnId="{32EF2862-2950-4DF8-BEA8-CD19460CCA31}">
      <dgm:prSet/>
      <dgm:spPr/>
      <dgm:t>
        <a:bodyPr/>
        <a:lstStyle/>
        <a:p>
          <a:endParaRPr lang="en-US"/>
        </a:p>
      </dgm:t>
    </dgm:pt>
    <dgm:pt modelId="{A4C0B4E4-70AD-4901-9E3F-7EA25DD6DAA1}">
      <dgm:prSet phldrT="[Text]"/>
      <dgm:spPr/>
      <dgm:t>
        <a:bodyPr/>
        <a:lstStyle/>
        <a:p>
          <a:r>
            <a:rPr lang="tr-TR" altLang="zh-CN"/>
            <a:t>TS ISO 10002 Müşteri Memnuniyeti Yönetim Sistemi Standardı Belgesi Üniversitemize verildi. Kırıkkale Üniversitesi Türkiye geneli bu belgeyi alan ikinci Üniversite oldu.</a:t>
          </a:r>
          <a:endParaRPr lang="en-US"/>
        </a:p>
      </dgm:t>
    </dgm:pt>
    <dgm:pt modelId="{701D9033-BAD3-4299-933F-A47AFDC2ECD0}" type="parTrans" cxnId="{5E74CB62-E52E-4CEE-8AA1-9812BFC0D67E}">
      <dgm:prSet/>
      <dgm:spPr/>
      <dgm:t>
        <a:bodyPr/>
        <a:lstStyle/>
        <a:p>
          <a:endParaRPr lang="en-US"/>
        </a:p>
      </dgm:t>
    </dgm:pt>
    <dgm:pt modelId="{657DB10D-2517-48AA-B970-6D815DBD4123}" type="sibTrans" cxnId="{5E74CB62-E52E-4CEE-8AA1-9812BFC0D67E}">
      <dgm:prSet/>
      <dgm:spPr/>
      <dgm:t>
        <a:bodyPr/>
        <a:lstStyle/>
        <a:p>
          <a:endParaRPr lang="en-US"/>
        </a:p>
      </dgm:t>
    </dgm:pt>
    <dgm:pt modelId="{87BF7896-20EA-4E8F-B6F4-A34EC5C9CB50}">
      <dgm:prSet phldrT="[Text]"/>
      <dgm:spPr>
        <a:solidFill>
          <a:schemeClr val="accent5"/>
        </a:solidFill>
        <a:ln>
          <a:solidFill>
            <a:schemeClr val="accent5"/>
          </a:solidFill>
        </a:ln>
      </dgm:spPr>
      <dgm:t>
        <a:bodyPr/>
        <a:lstStyle/>
        <a:p>
          <a:r>
            <a:rPr lang="tr-TR"/>
            <a:t>09.01.2019</a:t>
          </a:r>
          <a:endParaRPr lang="en-US"/>
        </a:p>
      </dgm:t>
    </dgm:pt>
    <dgm:pt modelId="{05E47BA5-F724-4AEE-9B5B-401F18E028E6}" type="parTrans" cxnId="{92330C11-C197-4512-BDA4-8D8A69AF7D1C}">
      <dgm:prSet/>
      <dgm:spPr/>
      <dgm:t>
        <a:bodyPr/>
        <a:lstStyle/>
        <a:p>
          <a:endParaRPr lang="en-US"/>
        </a:p>
      </dgm:t>
    </dgm:pt>
    <dgm:pt modelId="{D63CE73E-35DE-48C3-8753-7648BC953C0D}" type="sibTrans" cxnId="{92330C11-C197-4512-BDA4-8D8A69AF7D1C}">
      <dgm:prSet/>
      <dgm:spPr/>
      <dgm:t>
        <a:bodyPr/>
        <a:lstStyle/>
        <a:p>
          <a:endParaRPr lang="en-US"/>
        </a:p>
      </dgm:t>
    </dgm:pt>
    <dgm:pt modelId="{43CBB0A2-9D75-4264-8A30-3E8974B40658}">
      <dgm:prSet phldrT="[Text]"/>
      <dgm:spPr/>
      <dgm:t>
        <a:bodyPr/>
        <a:lstStyle/>
        <a:p>
          <a:r>
            <a:rPr lang="tr-TR" b="1">
              <a:latin typeface="Century Gothic"/>
            </a:rPr>
            <a:t>Rektörlük Oluru ile Kalite Koordinatörlüğü olarak yapılandırılmıştır. </a:t>
          </a:r>
          <a:endParaRPr lang="en-US"/>
        </a:p>
      </dgm:t>
    </dgm:pt>
    <dgm:pt modelId="{F806E590-5F8E-48A1-96AC-9E738290D2ED}" type="parTrans" cxnId="{4D2DF581-8128-4440-9E51-29109DC6ED52}">
      <dgm:prSet/>
      <dgm:spPr/>
      <dgm:t>
        <a:bodyPr/>
        <a:lstStyle/>
        <a:p>
          <a:endParaRPr lang="en-US"/>
        </a:p>
      </dgm:t>
    </dgm:pt>
    <dgm:pt modelId="{20F77EFB-335C-4BC3-AD95-8421EDF343E6}" type="sibTrans" cxnId="{4D2DF581-8128-4440-9E51-29109DC6ED52}">
      <dgm:prSet/>
      <dgm:spPr/>
      <dgm:t>
        <a:bodyPr/>
        <a:lstStyle/>
        <a:p>
          <a:endParaRPr lang="en-US"/>
        </a:p>
      </dgm:t>
    </dgm:pt>
    <dgm:pt modelId="{660CF888-26B9-4DCA-B7E0-A150825288D0}">
      <dgm:prSet phldrT="[Text]"/>
      <dgm:spPr>
        <a:solidFill>
          <a:schemeClr val="accent6"/>
        </a:solidFill>
        <a:ln>
          <a:solidFill>
            <a:schemeClr val="accent6"/>
          </a:solidFill>
        </a:ln>
      </dgm:spPr>
      <dgm:t>
        <a:bodyPr/>
        <a:lstStyle/>
        <a:p>
          <a:r>
            <a:rPr lang="tr-TR"/>
            <a:t>2019 ve 2022</a:t>
          </a:r>
          <a:endParaRPr lang="en-US"/>
        </a:p>
      </dgm:t>
    </dgm:pt>
    <dgm:pt modelId="{C1C2508F-5620-49AF-BFC7-5EF96CC474E3}" type="parTrans" cxnId="{947C7663-DE86-43C7-B3C9-9F5928A23C68}">
      <dgm:prSet/>
      <dgm:spPr/>
      <dgm:t>
        <a:bodyPr/>
        <a:lstStyle/>
        <a:p>
          <a:endParaRPr lang="en-US"/>
        </a:p>
      </dgm:t>
    </dgm:pt>
    <dgm:pt modelId="{197B6A99-6CC2-49FD-8495-CB34839ABB2C}" type="sibTrans" cxnId="{947C7663-DE86-43C7-B3C9-9F5928A23C68}">
      <dgm:prSet/>
      <dgm:spPr/>
      <dgm:t>
        <a:bodyPr/>
        <a:lstStyle/>
        <a:p>
          <a:endParaRPr lang="en-US"/>
        </a:p>
      </dgm:t>
    </dgm:pt>
    <dgm:pt modelId="{BA1616FF-810F-45C9-9A2F-AC41CB3CC6BC}">
      <dgm:prSet phldrT="[Text]"/>
      <dgm:spPr/>
      <dgm:t>
        <a:bodyPr/>
        <a:lstStyle/>
        <a:p>
          <a:r>
            <a:rPr lang="tr-TR" altLang="zh-CN"/>
            <a:t>YÖKAK tarafından dış değerlendirme yapıldıktan sonra izleme yapılmıştır.</a:t>
          </a:r>
          <a:endParaRPr lang="en-US"/>
        </a:p>
      </dgm:t>
    </dgm:pt>
    <dgm:pt modelId="{9544FBF8-477A-41E1-A1AC-3D721A7822EB}" type="parTrans" cxnId="{BA5CF126-908D-4215-B2E2-AF7012301DA0}">
      <dgm:prSet/>
      <dgm:spPr/>
      <dgm:t>
        <a:bodyPr/>
        <a:lstStyle/>
        <a:p>
          <a:endParaRPr lang="en-US"/>
        </a:p>
      </dgm:t>
    </dgm:pt>
    <dgm:pt modelId="{6F62B292-7542-4770-A5DA-AD6E93F9642D}" type="sibTrans" cxnId="{BA5CF126-908D-4215-B2E2-AF7012301DA0}">
      <dgm:prSet/>
      <dgm:spPr/>
      <dgm:t>
        <a:bodyPr/>
        <a:lstStyle/>
        <a:p>
          <a:endParaRPr lang="en-US"/>
        </a:p>
      </dgm:t>
    </dgm:pt>
    <dgm:pt modelId="{97DB74B5-36C1-4083-BE16-BE9779159093}">
      <dgm:prSet phldrT="[Text]"/>
      <dgm:spPr>
        <a:solidFill>
          <a:schemeClr val="accent6">
            <a:lumMod val="75000"/>
          </a:schemeClr>
        </a:solidFill>
      </dgm:spPr>
      <dgm:t>
        <a:bodyPr/>
        <a:lstStyle/>
        <a:p>
          <a:r>
            <a:rPr lang="tr-TR"/>
            <a:t>29.03.2024</a:t>
          </a:r>
          <a:endParaRPr lang="en-US"/>
        </a:p>
      </dgm:t>
    </dgm:pt>
    <dgm:pt modelId="{6C1A497B-059D-41D7-B22F-7BDC6CFD947A}" type="parTrans" cxnId="{97D15D88-2DC1-4956-9B64-C442B4AE1CB3}">
      <dgm:prSet/>
      <dgm:spPr/>
      <dgm:t>
        <a:bodyPr/>
        <a:lstStyle/>
        <a:p>
          <a:endParaRPr lang="en-US"/>
        </a:p>
      </dgm:t>
    </dgm:pt>
    <dgm:pt modelId="{F04D9720-1E1D-4133-9C2F-A9F070591B2B}" type="sibTrans" cxnId="{97D15D88-2DC1-4956-9B64-C442B4AE1CB3}">
      <dgm:prSet/>
      <dgm:spPr/>
      <dgm:t>
        <a:bodyPr/>
        <a:lstStyle/>
        <a:p>
          <a:endParaRPr lang="en-US"/>
        </a:p>
      </dgm:t>
    </dgm:pt>
    <dgm:pt modelId="{B059B0DE-AE0E-408C-98A7-05AB6DD73373}">
      <dgm:prSet phldrT="[Text]"/>
      <dgm:spPr/>
      <dgm:t>
        <a:bodyPr/>
        <a:lstStyle/>
        <a:p>
          <a:r>
            <a:rPr lang="tr-TR" altLang="zh-CN" b="1"/>
            <a:t>KAP (KURUMSAL AKREDİTASYON PROGRAMI) BAŞVURUSU YAPILDI ve İZLEMEYE ALINDI</a:t>
          </a:r>
          <a:endParaRPr lang="en-US" b="1"/>
        </a:p>
      </dgm:t>
    </dgm:pt>
    <dgm:pt modelId="{727AA871-1A31-445C-A336-3204D36FAC47}" type="parTrans" cxnId="{4961C5D8-87CF-431D-8E8D-857C807E64B3}">
      <dgm:prSet/>
      <dgm:spPr/>
      <dgm:t>
        <a:bodyPr/>
        <a:lstStyle/>
        <a:p>
          <a:endParaRPr lang="en-US"/>
        </a:p>
      </dgm:t>
    </dgm:pt>
    <dgm:pt modelId="{EB87680C-8ED2-476E-AF1D-D26D672907E1}" type="sibTrans" cxnId="{4961C5D8-87CF-431D-8E8D-857C807E64B3}">
      <dgm:prSet/>
      <dgm:spPr/>
      <dgm:t>
        <a:bodyPr/>
        <a:lstStyle/>
        <a:p>
          <a:endParaRPr lang="en-US"/>
        </a:p>
      </dgm:t>
    </dgm:pt>
    <dgm:pt modelId="{3CAEBD6A-BB27-47A4-8025-07E93BFD5E20}">
      <dgm:prSet phldrT="[Text]"/>
      <dgm:spPr>
        <a:solidFill>
          <a:schemeClr val="accent2"/>
        </a:solidFill>
      </dgm:spPr>
      <dgm:t>
        <a:bodyPr/>
        <a:lstStyle/>
        <a:p>
          <a:r>
            <a:rPr lang="tr-TR" dirty="0"/>
            <a:t>25-27.11.2024</a:t>
          </a:r>
          <a:endParaRPr lang="en-US" dirty="0"/>
        </a:p>
      </dgm:t>
    </dgm:pt>
    <dgm:pt modelId="{E6724378-1669-4899-9F32-78D7396E986B}" type="parTrans" cxnId="{A44F22EC-689D-444D-A84B-42A66DDCDE12}">
      <dgm:prSet/>
      <dgm:spPr/>
      <dgm:t>
        <a:bodyPr/>
        <a:lstStyle/>
        <a:p>
          <a:endParaRPr lang="en-CA"/>
        </a:p>
      </dgm:t>
    </dgm:pt>
    <dgm:pt modelId="{1C98CC16-2017-479E-A217-2E3AA8A35DF0}" type="sibTrans" cxnId="{A44F22EC-689D-444D-A84B-42A66DDCDE12}">
      <dgm:prSet/>
      <dgm:spPr/>
      <dgm:t>
        <a:bodyPr/>
        <a:lstStyle/>
        <a:p>
          <a:endParaRPr lang="en-CA"/>
        </a:p>
      </dgm:t>
    </dgm:pt>
    <dgm:pt modelId="{3081D01A-7852-45C3-A07A-F67D2EF63982}">
      <dgm:prSet/>
      <dgm:spPr>
        <a:solidFill>
          <a:srgbClr val="FFC000"/>
        </a:solidFill>
        <a:ln>
          <a:solidFill>
            <a:srgbClr val="FFC000"/>
          </a:solidFill>
        </a:ln>
      </dgm:spPr>
      <dgm:t>
        <a:bodyPr/>
        <a:lstStyle/>
        <a:p>
          <a:r>
            <a:rPr lang="tr-TR" dirty="0"/>
            <a:t>21.03.2025</a:t>
          </a:r>
          <a:endParaRPr lang="en-CA" dirty="0"/>
        </a:p>
      </dgm:t>
    </dgm:pt>
    <dgm:pt modelId="{463FCDD7-1612-4528-B4B3-04F6744AAA64}" type="parTrans" cxnId="{9CDD8E1E-B012-4DFB-8885-04C291C2574B}">
      <dgm:prSet/>
      <dgm:spPr/>
      <dgm:t>
        <a:bodyPr/>
        <a:lstStyle/>
        <a:p>
          <a:endParaRPr lang="en-CA"/>
        </a:p>
      </dgm:t>
    </dgm:pt>
    <dgm:pt modelId="{B097FEE9-505F-4377-90D9-8097725C4B5D}" type="sibTrans" cxnId="{9CDD8E1E-B012-4DFB-8885-04C291C2574B}">
      <dgm:prSet/>
      <dgm:spPr/>
      <dgm:t>
        <a:bodyPr/>
        <a:lstStyle/>
        <a:p>
          <a:endParaRPr lang="en-CA"/>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7">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7">
        <dgm:presLayoutVars>
          <dgm:bulletEnabled val="1"/>
        </dgm:presLayoutVars>
      </dgm:prSet>
      <dgm:spPr/>
    </dgm:pt>
    <dgm:pt modelId="{6BA46904-CB7C-4538-BD49-D3891EF19552}" type="pres">
      <dgm:prSet presAssocID="{4259F840-24E7-476F-9F30-482E46395856}" presName="ConnectLine1" presStyleLbl="sibTrans1D1" presStyleIdx="0" presStyleCnt="7"/>
      <dgm:spPr>
        <a:noFill/>
        <a:ln w="6350" cap="flat" cmpd="sng" algn="ctr">
          <a:solidFill>
            <a:schemeClr val="accent1"/>
          </a:solidFill>
          <a:prstDash val="dash"/>
          <a:miter lim="800000"/>
        </a:ln>
        <a:effectLst/>
      </dgm:spPr>
    </dgm:pt>
    <dgm:pt modelId="{049FDBD0-77FE-49D1-A275-A272C8C5E426}" type="pres">
      <dgm:prSet presAssocID="{4259F840-24E7-476F-9F30-482E46395856}" presName="ConnectLineEnd1" presStyleLbl="lnNode1" presStyleIdx="0" presStyleCnt="7"/>
      <dgm:spPr>
        <a:solidFill>
          <a:schemeClr val="accent1"/>
        </a:solidFill>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7">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7">
        <dgm:presLayoutVars>
          <dgm:bulletEnabled val="1"/>
        </dgm:presLayoutVars>
      </dgm:prSet>
      <dgm:spPr/>
    </dgm:pt>
    <dgm:pt modelId="{080474C8-0FEA-4FD1-97F1-0978CFB4A37F}" type="pres">
      <dgm:prSet presAssocID="{E4033A39-DCC4-4038-9562-AEDDBBB37A99}" presName="ConnectLine1" presStyleLbl="sibTrans1D1" presStyleIdx="1" presStyleCnt="7"/>
      <dgm:spPr>
        <a:noFill/>
        <a:ln w="6350" cap="flat" cmpd="sng" algn="ctr">
          <a:solidFill>
            <a:schemeClr val="accent4"/>
          </a:solidFill>
          <a:prstDash val="dash"/>
          <a:miter lim="800000"/>
        </a:ln>
        <a:effectLst/>
      </dgm:spPr>
    </dgm:pt>
    <dgm:pt modelId="{4797FB61-2602-4A58-81E6-6F133DB1E419}" type="pres">
      <dgm:prSet presAssocID="{E4033A39-DCC4-4038-9562-AEDDBBB37A99}" presName="ConnectLineEnd1" presStyleLbl="lnNode1" presStyleIdx="1" presStyleCnt="7"/>
      <dgm:spPr>
        <a:solidFill>
          <a:schemeClr val="accent4"/>
        </a:solidFill>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7">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7">
        <dgm:presLayoutVars>
          <dgm:bulletEnabled val="1"/>
        </dgm:presLayoutVars>
      </dgm:prSet>
      <dgm:spPr/>
    </dgm:pt>
    <dgm:pt modelId="{89759DE5-9F8A-470E-A6D8-F13BB4DEE93D}" type="pres">
      <dgm:prSet presAssocID="{87BF7896-20EA-4E8F-B6F4-A34EC5C9CB50}" presName="ConnectLine1" presStyleLbl="sibTrans1D1" presStyleIdx="2" presStyleCnt="7"/>
      <dgm:spPr>
        <a:noFill/>
        <a:ln w="6350" cap="flat" cmpd="sng" algn="ctr">
          <a:solidFill>
            <a:schemeClr val="accent5"/>
          </a:solidFill>
          <a:prstDash val="dash"/>
          <a:miter lim="800000"/>
        </a:ln>
        <a:effectLst/>
      </dgm:spPr>
    </dgm:pt>
    <dgm:pt modelId="{07CCF286-8B46-4A20-ACAC-84BA2D6EFBBC}" type="pres">
      <dgm:prSet presAssocID="{87BF7896-20EA-4E8F-B6F4-A34EC5C9CB50}" presName="ConnectLineEnd1" presStyleLbl="lnNode1" presStyleIdx="2" presStyleCnt="7"/>
      <dgm:spPr>
        <a:solidFill>
          <a:schemeClr val="accent5"/>
        </a:solidFill>
      </dgm:spPr>
    </dgm:pt>
    <dgm:pt modelId="{4624FC32-5405-42B1-B5CC-DF0659852A58}" type="pres">
      <dgm:prSet presAssocID="{87BF7896-20EA-4E8F-B6F4-A34EC5C9CB50}" presName="EmptyPane1" presStyleCnt="0"/>
      <dgm:spPr/>
    </dgm:pt>
    <dgm:pt modelId="{59F6C2B0-B773-4ADB-86AA-E3CF7680518A}" type="pres">
      <dgm:prSet presAssocID="{D63CE73E-35DE-48C3-8753-7648BC953C0D}" presName="spaceBetweenRectangles1" presStyleCnt="0"/>
      <dgm:spPr/>
    </dgm:pt>
    <dgm:pt modelId="{B0E1F84C-D563-44BC-8BD7-46D8F837902A}" type="pres">
      <dgm:prSet presAssocID="{660CF888-26B9-4DCA-B7E0-A150825288D0}" presName="composite1" presStyleCnt="0"/>
      <dgm:spPr/>
    </dgm:pt>
    <dgm:pt modelId="{AA687F1E-592A-4A16-9630-0E0C2D82BDEC}" type="pres">
      <dgm:prSet presAssocID="{660CF888-26B9-4DCA-B7E0-A150825288D0}" presName="parent1" presStyleLbl="alignNode1" presStyleIdx="3" presStyleCnt="7">
        <dgm:presLayoutVars>
          <dgm:chMax val="1"/>
          <dgm:chPref val="1"/>
          <dgm:bulletEnabled val="1"/>
        </dgm:presLayoutVars>
      </dgm:prSet>
      <dgm:spPr/>
    </dgm:pt>
    <dgm:pt modelId="{36210ACA-E081-40B5-87EC-500863B13ADD}" type="pres">
      <dgm:prSet presAssocID="{660CF888-26B9-4DCA-B7E0-A150825288D0}" presName="Childtext1" presStyleLbl="revTx" presStyleIdx="3" presStyleCnt="7">
        <dgm:presLayoutVars>
          <dgm:bulletEnabled val="1"/>
        </dgm:presLayoutVars>
      </dgm:prSet>
      <dgm:spPr/>
    </dgm:pt>
    <dgm:pt modelId="{EA3C7446-024E-4EEF-BED4-FFB1F2246CF3}" type="pres">
      <dgm:prSet presAssocID="{660CF888-26B9-4DCA-B7E0-A150825288D0}" presName="ConnectLine1" presStyleLbl="sibTrans1D1" presStyleIdx="3" presStyleCnt="7"/>
      <dgm:spPr>
        <a:noFill/>
        <a:ln w="6350" cap="flat" cmpd="sng" algn="ctr">
          <a:solidFill>
            <a:schemeClr val="accent6"/>
          </a:solidFill>
          <a:prstDash val="dash"/>
          <a:miter lim="800000"/>
        </a:ln>
        <a:effectLst/>
      </dgm:spPr>
    </dgm:pt>
    <dgm:pt modelId="{FDC60305-8FBB-44FD-9B53-CDBFE9F7FDD0}" type="pres">
      <dgm:prSet presAssocID="{660CF888-26B9-4DCA-B7E0-A150825288D0}" presName="ConnectLineEnd1" presStyleLbl="lnNode1" presStyleIdx="3" presStyleCnt="7"/>
      <dgm:spPr>
        <a:solidFill>
          <a:schemeClr val="accent6"/>
        </a:solidFill>
        <a:ln>
          <a:noFill/>
        </a:ln>
      </dgm:spPr>
    </dgm:pt>
    <dgm:pt modelId="{24F9A8F5-7105-4D28-A633-EB8EEF371211}" type="pres">
      <dgm:prSet presAssocID="{660CF888-26B9-4DCA-B7E0-A150825288D0}" presName="EmptyPane1" presStyleCnt="0"/>
      <dgm:spPr/>
    </dgm:pt>
    <dgm:pt modelId="{F1F5E13B-2672-4759-B561-13FA519AB496}" type="pres">
      <dgm:prSet presAssocID="{197B6A99-6CC2-49FD-8495-CB34839ABB2C}" presName="spaceBetweenRectangles1" presStyleCnt="0"/>
      <dgm:spPr/>
    </dgm:pt>
    <dgm:pt modelId="{03163906-36D6-4FB8-BB18-E04FA84A47A6}" type="pres">
      <dgm:prSet presAssocID="{97DB74B5-36C1-4083-BE16-BE9779159093}" presName="composite1" presStyleCnt="0"/>
      <dgm:spPr/>
    </dgm:pt>
    <dgm:pt modelId="{B54E50C8-30CD-4A49-B6D7-34D9AB2A3043}" type="pres">
      <dgm:prSet presAssocID="{97DB74B5-36C1-4083-BE16-BE9779159093}" presName="parent1" presStyleLbl="alignNode1" presStyleIdx="4" presStyleCnt="7">
        <dgm:presLayoutVars>
          <dgm:chMax val="1"/>
          <dgm:chPref val="1"/>
          <dgm:bulletEnabled val="1"/>
        </dgm:presLayoutVars>
      </dgm:prSet>
      <dgm:spPr/>
    </dgm:pt>
    <dgm:pt modelId="{9679B796-2B40-4D87-8578-52BF0C29AEB4}" type="pres">
      <dgm:prSet presAssocID="{97DB74B5-36C1-4083-BE16-BE9779159093}" presName="Childtext1" presStyleLbl="revTx" presStyleIdx="4" presStyleCnt="7">
        <dgm:presLayoutVars>
          <dgm:bulletEnabled val="1"/>
        </dgm:presLayoutVars>
      </dgm:prSet>
      <dgm:spPr/>
    </dgm:pt>
    <dgm:pt modelId="{894318B2-70C4-403D-BE3D-359CAB62002A}" type="pres">
      <dgm:prSet presAssocID="{97DB74B5-36C1-4083-BE16-BE9779159093}" presName="ConnectLine1" presStyleLbl="sibTrans1D1" presStyleIdx="4" presStyleCnt="7"/>
      <dgm:spPr>
        <a:noFill/>
        <a:ln w="6350" cap="flat" cmpd="sng" algn="ctr">
          <a:solidFill>
            <a:schemeClr val="accent6">
              <a:lumMod val="75000"/>
            </a:schemeClr>
          </a:solidFill>
          <a:prstDash val="dash"/>
          <a:miter lim="800000"/>
        </a:ln>
        <a:effectLst/>
      </dgm:spPr>
    </dgm:pt>
    <dgm:pt modelId="{C2518668-97A8-402E-BC0D-09AE8E2ABBE2}" type="pres">
      <dgm:prSet presAssocID="{97DB74B5-36C1-4083-BE16-BE9779159093}" presName="ConnectLineEnd1" presStyleLbl="lnNode1" presStyleIdx="4" presStyleCnt="7"/>
      <dgm:spPr>
        <a:solidFill>
          <a:schemeClr val="accent6">
            <a:lumMod val="75000"/>
          </a:schemeClr>
        </a:solidFill>
      </dgm:spPr>
    </dgm:pt>
    <dgm:pt modelId="{B8E1DD63-FDF0-4B15-85B7-2053E048AAC9}" type="pres">
      <dgm:prSet presAssocID="{97DB74B5-36C1-4083-BE16-BE9779159093}" presName="EmptyPane1" presStyleCnt="0"/>
      <dgm:spPr/>
    </dgm:pt>
    <dgm:pt modelId="{8C4059BE-82B7-4BBA-A90F-B7B993F88AB9}" type="pres">
      <dgm:prSet presAssocID="{F04D9720-1E1D-4133-9C2F-A9F070591B2B}" presName="spaceBetweenRectangles1" presStyleCnt="0"/>
      <dgm:spPr/>
    </dgm:pt>
    <dgm:pt modelId="{29FCCBA3-17E6-47AA-8E80-9B0FFF262CE5}" type="pres">
      <dgm:prSet presAssocID="{3CAEBD6A-BB27-47A4-8025-07E93BFD5E20}" presName="composite1" presStyleCnt="0"/>
      <dgm:spPr/>
    </dgm:pt>
    <dgm:pt modelId="{2F03CF1E-4D93-456E-A411-E93A9EEE8DAD}" type="pres">
      <dgm:prSet presAssocID="{3CAEBD6A-BB27-47A4-8025-07E93BFD5E20}" presName="parent1" presStyleLbl="alignNode1" presStyleIdx="5" presStyleCnt="7">
        <dgm:presLayoutVars>
          <dgm:chMax val="1"/>
          <dgm:chPref val="1"/>
          <dgm:bulletEnabled val="1"/>
        </dgm:presLayoutVars>
      </dgm:prSet>
      <dgm:spPr/>
    </dgm:pt>
    <dgm:pt modelId="{B91B1499-C9DF-439A-AABF-A67B6C1A9A51}" type="pres">
      <dgm:prSet presAssocID="{3CAEBD6A-BB27-47A4-8025-07E93BFD5E20}" presName="Childtext1" presStyleLbl="revTx" presStyleIdx="5" presStyleCnt="7">
        <dgm:presLayoutVars>
          <dgm:bulletEnabled val="1"/>
        </dgm:presLayoutVars>
      </dgm:prSet>
      <dgm:spPr/>
    </dgm:pt>
    <dgm:pt modelId="{A73F9AC2-78F8-4BE2-A982-602F0EDF415C}" type="pres">
      <dgm:prSet presAssocID="{3CAEBD6A-BB27-47A4-8025-07E93BFD5E20}" presName="ConnectLine1" presStyleLbl="sibTrans1D1" presStyleIdx="5" presStyleCnt="7"/>
      <dgm:spPr>
        <a:noFill/>
        <a:ln w="12700" cap="flat" cmpd="sng" algn="ctr">
          <a:solidFill>
            <a:schemeClr val="accent2">
              <a:hueOff val="0"/>
              <a:satOff val="0"/>
              <a:lumOff val="0"/>
              <a:alphaOff val="0"/>
            </a:schemeClr>
          </a:solidFill>
          <a:prstDash val="dash"/>
          <a:miter lim="800000"/>
        </a:ln>
        <a:effectLst/>
      </dgm:spPr>
    </dgm:pt>
    <dgm:pt modelId="{F2D5FF85-1326-40DA-9175-93606486714A}" type="pres">
      <dgm:prSet presAssocID="{3CAEBD6A-BB27-47A4-8025-07E93BFD5E20}" presName="ConnectLineEnd1" presStyleLbl="lnNode1" presStyleIdx="5" presStyleCnt="7"/>
      <dgm:spPr/>
    </dgm:pt>
    <dgm:pt modelId="{0952FFA6-C692-4FA2-9913-BA110DDEBBDF}" type="pres">
      <dgm:prSet presAssocID="{3CAEBD6A-BB27-47A4-8025-07E93BFD5E20}" presName="EmptyPane1" presStyleCnt="0"/>
      <dgm:spPr/>
    </dgm:pt>
    <dgm:pt modelId="{05BD82ED-68B6-41BB-BC18-A3F77F24D70C}" type="pres">
      <dgm:prSet presAssocID="{1C98CC16-2017-479E-A217-2E3AA8A35DF0}" presName="spaceBetweenRectangles1" presStyleCnt="0"/>
      <dgm:spPr/>
    </dgm:pt>
    <dgm:pt modelId="{760FF4AE-AA12-4223-98C3-D5F8073FC658}" type="pres">
      <dgm:prSet presAssocID="{3081D01A-7852-45C3-A07A-F67D2EF63982}" presName="composite1" presStyleCnt="0"/>
      <dgm:spPr/>
    </dgm:pt>
    <dgm:pt modelId="{5BDCE34C-D032-441D-BDD9-B53C2F455731}" type="pres">
      <dgm:prSet presAssocID="{3081D01A-7852-45C3-A07A-F67D2EF63982}" presName="parent1" presStyleLbl="alignNode1" presStyleIdx="6" presStyleCnt="7">
        <dgm:presLayoutVars>
          <dgm:chMax val="1"/>
          <dgm:chPref val="1"/>
          <dgm:bulletEnabled val="1"/>
        </dgm:presLayoutVars>
      </dgm:prSet>
      <dgm:spPr/>
    </dgm:pt>
    <dgm:pt modelId="{FF273A00-9D4B-453B-AAEF-0A8C13E594C4}" type="pres">
      <dgm:prSet presAssocID="{3081D01A-7852-45C3-A07A-F67D2EF63982}" presName="Childtext1" presStyleLbl="revTx" presStyleIdx="6" presStyleCnt="7">
        <dgm:presLayoutVars>
          <dgm:bulletEnabled val="1"/>
        </dgm:presLayoutVars>
      </dgm:prSet>
      <dgm:spPr/>
    </dgm:pt>
    <dgm:pt modelId="{288A845C-3F03-49DA-8A12-F8C61255F7E7}" type="pres">
      <dgm:prSet presAssocID="{3081D01A-7852-45C3-A07A-F67D2EF63982}" presName="ConnectLine1" presStyleLbl="sibTrans1D1" presStyleIdx="6" presStyleCnt="7">
        <dgm:style>
          <a:lnRef idx="2">
            <a:schemeClr val="accent2"/>
          </a:lnRef>
          <a:fillRef idx="1">
            <a:schemeClr val="lt1"/>
          </a:fillRef>
          <a:effectRef idx="0">
            <a:schemeClr val="accent2"/>
          </a:effectRef>
          <a:fontRef idx="minor">
            <a:schemeClr val="dk1"/>
          </a:fontRef>
        </dgm:style>
      </dgm:prSet>
      <dgm:spPr>
        <a:ln>
          <a:solidFill>
            <a:srgbClr val="FFC000"/>
          </a:solidFill>
          <a:prstDash val="sysDash"/>
        </a:ln>
      </dgm:spPr>
    </dgm:pt>
    <dgm:pt modelId="{D105BD12-D287-4BC7-B48B-6813E60D153D}" type="pres">
      <dgm:prSet presAssocID="{3081D01A-7852-45C3-A07A-F67D2EF63982}" presName="ConnectLineEnd1" presStyleLbl="lnNode1" presStyleIdx="6" presStyleCnt="7"/>
      <dgm:spPr>
        <a:solidFill>
          <a:srgbClr val="FFC000"/>
        </a:solidFill>
      </dgm:spPr>
    </dgm:pt>
    <dgm:pt modelId="{97E34AF0-8698-42AE-94E7-CC82DAD0AC88}" type="pres">
      <dgm:prSet presAssocID="{3081D01A-7852-45C3-A07A-F67D2EF63982}" presName="EmptyPane1" presStyleCnt="0"/>
      <dgm:spPr/>
    </dgm:pt>
  </dgm:ptLst>
  <dgm:cxnLst>
    <dgm:cxn modelId="{5ABF5906-C931-4F5B-B101-502AFDBE3506}" type="presOf" srcId="{3081D01A-7852-45C3-A07A-F67D2EF63982}" destId="{5BDCE34C-D032-441D-BDD9-B53C2F455731}" srcOrd="0" destOrd="0" presId="urn:microsoft.com/office/officeart/2016/7/layout/RoundedRectangleTimeline"/>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CDD8E1E-B012-4DFB-8885-04C291C2574B}" srcId="{E5B2E815-0D19-41DC-B01B-4D608769620A}" destId="{3081D01A-7852-45C3-A07A-F67D2EF63982}" srcOrd="6" destOrd="0" parTransId="{463FCDD7-1612-4528-B4B3-04F6744AAA64}" sibTransId="{B097FEE9-505F-4377-90D9-8097725C4B5D}"/>
    <dgm:cxn modelId="{5D9B3125-79DF-4C1A-AB86-4D167E1ED6BC}" type="presOf" srcId="{B059B0DE-AE0E-408C-98A7-05AB6DD73373}" destId="{9679B796-2B40-4D87-8578-52BF0C29AEB4}" srcOrd="0" destOrd="0" presId="urn:microsoft.com/office/officeart/2016/7/layout/RoundedRectangleTimeline"/>
    <dgm:cxn modelId="{BA5CF126-908D-4215-B2E2-AF7012301DA0}" srcId="{660CF888-26B9-4DCA-B7E0-A150825288D0}" destId="{BA1616FF-810F-45C9-9A2F-AC41CB3CC6BC}" srcOrd="0" destOrd="0" parTransId="{9544FBF8-477A-41E1-A1AC-3D721A7822EB}" sibTransId="{6F62B292-7542-4770-A5DA-AD6E93F9642D}"/>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47C7663-DE86-43C7-B3C9-9F5928A23C68}" srcId="{E5B2E815-0D19-41DC-B01B-4D608769620A}" destId="{660CF888-26B9-4DCA-B7E0-A150825288D0}" srcOrd="3" destOrd="0" parTransId="{C1C2508F-5620-49AF-BFC7-5EF96CC474E3}" sibTransId="{197B6A99-6CC2-49FD-8495-CB34839ABB2C}"/>
    <dgm:cxn modelId="{B7BDCA73-65C2-4BF5-93F0-7A3D442F0CF3}" type="presOf" srcId="{BA1616FF-810F-45C9-9A2F-AC41CB3CC6BC}" destId="{36210ACA-E081-40B5-87EC-500863B13ADD}" srcOrd="0" destOrd="0" presId="urn:microsoft.com/office/officeart/2016/7/layout/RoundedRectangleTimeline"/>
    <dgm:cxn modelId="{465A5776-4A66-4B45-9D1D-8CF41D4CC45D}" type="presOf" srcId="{97DB74B5-36C1-4083-BE16-BE9779159093}" destId="{B54E50C8-30CD-4A49-B6D7-34D9AB2A3043}"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97D15D88-2DC1-4956-9B64-C442B4AE1CB3}" srcId="{E5B2E815-0D19-41DC-B01B-4D608769620A}" destId="{97DB74B5-36C1-4083-BE16-BE9779159093}" srcOrd="4" destOrd="0" parTransId="{6C1A497B-059D-41D7-B22F-7BDC6CFD947A}" sibTransId="{F04D9720-1E1D-4133-9C2F-A9F070591B2B}"/>
    <dgm:cxn modelId="{CEC8B788-971E-422E-A8E4-A00BBB2E51D9}" type="presOf" srcId="{660CF888-26B9-4DCA-B7E0-A150825288D0}" destId="{AA687F1E-592A-4A16-9630-0E0C2D82BDEC}"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AF19795-26FD-4CD9-8E3B-7E7899F5E3D0}" type="presOf" srcId="{4259F840-24E7-476F-9F30-482E46395856}" destId="{E088D226-49D7-4C30-90DC-CA1755D98829}" srcOrd="0" destOrd="0" presId="urn:microsoft.com/office/officeart/2016/7/layout/RoundedRectangleTimeline"/>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9521A7B9-17B4-494B-88EC-8320697DD8BC}" type="presOf" srcId="{3CAEBD6A-BB27-47A4-8025-07E93BFD5E20}" destId="{2F03CF1E-4D93-456E-A411-E93A9EEE8DAD}"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4961C5D8-87CF-431D-8E8D-857C807E64B3}" srcId="{97DB74B5-36C1-4083-BE16-BE9779159093}" destId="{B059B0DE-AE0E-408C-98A7-05AB6DD73373}" srcOrd="0" destOrd="0" parTransId="{727AA871-1A31-445C-A336-3204D36FAC47}" sibTransId="{EB87680C-8ED2-476E-AF1D-D26D672907E1}"/>
    <dgm:cxn modelId="{A44F22EC-689D-444D-A84B-42A66DDCDE12}" srcId="{E5B2E815-0D19-41DC-B01B-4D608769620A}" destId="{3CAEBD6A-BB27-47A4-8025-07E93BFD5E20}" srcOrd="5" destOrd="0" parTransId="{E6724378-1669-4899-9F32-78D7396E986B}" sibTransId="{1C98CC16-2017-479E-A217-2E3AA8A35DF0}"/>
    <dgm:cxn modelId="{0CA390ED-20D0-4931-9ED2-39898E967B4E}" type="presOf" srcId="{43CBB0A2-9D75-4264-8A30-3E8974B40658}" destId="{80CDBBF8-C6B4-4166-87C1-DC9120CC7586}"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EBC6C4B1-C34F-422A-A8DD-FC2F19BCEB5C}" type="presParOf" srcId="{196C9F68-3606-4282-A4C6-4485F1280B5F}" destId="{59F6C2B0-B773-4ADB-86AA-E3CF7680518A}" srcOrd="5" destOrd="0" presId="urn:microsoft.com/office/officeart/2016/7/layout/RoundedRectangleTimeline"/>
    <dgm:cxn modelId="{B44021F9-64F2-42AF-8887-CE643D474544}" type="presParOf" srcId="{196C9F68-3606-4282-A4C6-4485F1280B5F}" destId="{B0E1F84C-D563-44BC-8BD7-46D8F837902A}" srcOrd="6" destOrd="0" presId="urn:microsoft.com/office/officeart/2016/7/layout/RoundedRectangleTimeline"/>
    <dgm:cxn modelId="{FCA62D8C-0836-470B-887D-2F5190C1E251}" type="presParOf" srcId="{B0E1F84C-D563-44BC-8BD7-46D8F837902A}" destId="{AA687F1E-592A-4A16-9630-0E0C2D82BDEC}" srcOrd="0" destOrd="0" presId="urn:microsoft.com/office/officeart/2016/7/layout/RoundedRectangleTimeline"/>
    <dgm:cxn modelId="{4C911D76-BB97-4623-868F-355DF8DF2AAB}" type="presParOf" srcId="{B0E1F84C-D563-44BC-8BD7-46D8F837902A}" destId="{36210ACA-E081-40B5-87EC-500863B13ADD}" srcOrd="1" destOrd="0" presId="urn:microsoft.com/office/officeart/2016/7/layout/RoundedRectangleTimeline"/>
    <dgm:cxn modelId="{C8C41DEA-3865-4846-8FD4-E6DFCC957E91}" type="presParOf" srcId="{B0E1F84C-D563-44BC-8BD7-46D8F837902A}" destId="{EA3C7446-024E-4EEF-BED4-FFB1F2246CF3}" srcOrd="2" destOrd="0" presId="urn:microsoft.com/office/officeart/2016/7/layout/RoundedRectangleTimeline"/>
    <dgm:cxn modelId="{22828323-B902-4F1B-89BB-C3A7000232ED}" type="presParOf" srcId="{B0E1F84C-D563-44BC-8BD7-46D8F837902A}" destId="{FDC60305-8FBB-44FD-9B53-CDBFE9F7FDD0}" srcOrd="3" destOrd="0" presId="urn:microsoft.com/office/officeart/2016/7/layout/RoundedRectangleTimeline"/>
    <dgm:cxn modelId="{1F4954B3-28D9-4959-A137-A17D9A25E472}" type="presParOf" srcId="{B0E1F84C-D563-44BC-8BD7-46D8F837902A}" destId="{24F9A8F5-7105-4D28-A633-EB8EEF371211}" srcOrd="4" destOrd="0" presId="urn:microsoft.com/office/officeart/2016/7/layout/RoundedRectangleTimeline"/>
    <dgm:cxn modelId="{E5C70CFA-FDF3-429E-9DC4-FCC0A221C639}" type="presParOf" srcId="{196C9F68-3606-4282-A4C6-4485F1280B5F}" destId="{F1F5E13B-2672-4759-B561-13FA519AB496}" srcOrd="7" destOrd="0" presId="urn:microsoft.com/office/officeart/2016/7/layout/RoundedRectangleTimeline"/>
    <dgm:cxn modelId="{2E1BA3A4-18DB-49E6-9DF9-3510522C180C}" type="presParOf" srcId="{196C9F68-3606-4282-A4C6-4485F1280B5F}" destId="{03163906-36D6-4FB8-BB18-E04FA84A47A6}" srcOrd="8" destOrd="0" presId="urn:microsoft.com/office/officeart/2016/7/layout/RoundedRectangleTimeline"/>
    <dgm:cxn modelId="{6FDBCE34-B62A-4AB3-92F1-8B57B7B1B86B}" type="presParOf" srcId="{03163906-36D6-4FB8-BB18-E04FA84A47A6}" destId="{B54E50C8-30CD-4A49-B6D7-34D9AB2A3043}" srcOrd="0" destOrd="0" presId="urn:microsoft.com/office/officeart/2016/7/layout/RoundedRectangleTimeline"/>
    <dgm:cxn modelId="{33895046-1F00-4017-9E23-59160C869AAA}" type="presParOf" srcId="{03163906-36D6-4FB8-BB18-E04FA84A47A6}" destId="{9679B796-2B40-4D87-8578-52BF0C29AEB4}" srcOrd="1" destOrd="0" presId="urn:microsoft.com/office/officeart/2016/7/layout/RoundedRectangleTimeline"/>
    <dgm:cxn modelId="{12ECDFF8-EE38-4217-84A5-B6DB76365A88}" type="presParOf" srcId="{03163906-36D6-4FB8-BB18-E04FA84A47A6}" destId="{894318B2-70C4-403D-BE3D-359CAB62002A}" srcOrd="2" destOrd="0" presId="urn:microsoft.com/office/officeart/2016/7/layout/RoundedRectangleTimeline"/>
    <dgm:cxn modelId="{DB815251-1804-4927-8D3C-488788811B42}" type="presParOf" srcId="{03163906-36D6-4FB8-BB18-E04FA84A47A6}" destId="{C2518668-97A8-402E-BC0D-09AE8E2ABBE2}" srcOrd="3" destOrd="0" presId="urn:microsoft.com/office/officeart/2016/7/layout/RoundedRectangleTimeline"/>
    <dgm:cxn modelId="{E71AA971-1AAE-4077-BE68-1019D6BC222D}" type="presParOf" srcId="{03163906-36D6-4FB8-BB18-E04FA84A47A6}" destId="{B8E1DD63-FDF0-4B15-85B7-2053E048AAC9}" srcOrd="4" destOrd="0" presId="urn:microsoft.com/office/officeart/2016/7/layout/RoundedRectangleTimeline"/>
    <dgm:cxn modelId="{7350DBAE-7EEF-453A-AB0A-D235315D801B}" type="presParOf" srcId="{196C9F68-3606-4282-A4C6-4485F1280B5F}" destId="{8C4059BE-82B7-4BBA-A90F-B7B993F88AB9}" srcOrd="9" destOrd="0" presId="urn:microsoft.com/office/officeart/2016/7/layout/RoundedRectangleTimeline"/>
    <dgm:cxn modelId="{78027278-9ED5-44B0-A702-5CC705A51753}" type="presParOf" srcId="{196C9F68-3606-4282-A4C6-4485F1280B5F}" destId="{29FCCBA3-17E6-47AA-8E80-9B0FFF262CE5}" srcOrd="10" destOrd="0" presId="urn:microsoft.com/office/officeart/2016/7/layout/RoundedRectangleTimeline"/>
    <dgm:cxn modelId="{25047167-4AA0-4F5B-84B8-E7A341F521FC}" type="presParOf" srcId="{29FCCBA3-17E6-47AA-8E80-9B0FFF262CE5}" destId="{2F03CF1E-4D93-456E-A411-E93A9EEE8DAD}" srcOrd="0" destOrd="0" presId="urn:microsoft.com/office/officeart/2016/7/layout/RoundedRectangleTimeline"/>
    <dgm:cxn modelId="{D133D09D-4824-4FC6-B9B4-ED297410035A}" type="presParOf" srcId="{29FCCBA3-17E6-47AA-8E80-9B0FFF262CE5}" destId="{B91B1499-C9DF-439A-AABF-A67B6C1A9A51}" srcOrd="1" destOrd="0" presId="urn:microsoft.com/office/officeart/2016/7/layout/RoundedRectangleTimeline"/>
    <dgm:cxn modelId="{28180CEA-9DF6-467B-9735-8AE7CCADEEC5}" type="presParOf" srcId="{29FCCBA3-17E6-47AA-8E80-9B0FFF262CE5}" destId="{A73F9AC2-78F8-4BE2-A982-602F0EDF415C}" srcOrd="2" destOrd="0" presId="urn:microsoft.com/office/officeart/2016/7/layout/RoundedRectangleTimeline"/>
    <dgm:cxn modelId="{BD8FAAB6-032F-4374-84C5-DEB1BBC5910D}" type="presParOf" srcId="{29FCCBA3-17E6-47AA-8E80-9B0FFF262CE5}" destId="{F2D5FF85-1326-40DA-9175-93606486714A}" srcOrd="3" destOrd="0" presId="urn:microsoft.com/office/officeart/2016/7/layout/RoundedRectangleTimeline"/>
    <dgm:cxn modelId="{E6B08C4C-2E56-45CE-B1A1-333AA931CBC1}" type="presParOf" srcId="{29FCCBA3-17E6-47AA-8E80-9B0FFF262CE5}" destId="{0952FFA6-C692-4FA2-9913-BA110DDEBBDF}" srcOrd="4" destOrd="0" presId="urn:microsoft.com/office/officeart/2016/7/layout/RoundedRectangleTimeline"/>
    <dgm:cxn modelId="{7D4FEE8D-605C-4F17-8054-B43BB16C5417}" type="presParOf" srcId="{196C9F68-3606-4282-A4C6-4485F1280B5F}" destId="{05BD82ED-68B6-41BB-BC18-A3F77F24D70C}" srcOrd="11" destOrd="0" presId="urn:microsoft.com/office/officeart/2016/7/layout/RoundedRectangleTimeline"/>
    <dgm:cxn modelId="{FFD88E78-59E0-4AA9-9C87-1E9A5DF2DA8B}" type="presParOf" srcId="{196C9F68-3606-4282-A4C6-4485F1280B5F}" destId="{760FF4AE-AA12-4223-98C3-D5F8073FC658}" srcOrd="12" destOrd="0" presId="urn:microsoft.com/office/officeart/2016/7/layout/RoundedRectangleTimeline"/>
    <dgm:cxn modelId="{E469BFC2-E179-4D7E-9144-45D5E44B74E5}" type="presParOf" srcId="{760FF4AE-AA12-4223-98C3-D5F8073FC658}" destId="{5BDCE34C-D032-441D-BDD9-B53C2F455731}" srcOrd="0" destOrd="0" presId="urn:microsoft.com/office/officeart/2016/7/layout/RoundedRectangleTimeline"/>
    <dgm:cxn modelId="{E816ED01-9450-48C7-BA45-ED0427A98F49}" type="presParOf" srcId="{760FF4AE-AA12-4223-98C3-D5F8073FC658}" destId="{FF273A00-9D4B-453B-AAEF-0A8C13E594C4}" srcOrd="1" destOrd="0" presId="urn:microsoft.com/office/officeart/2016/7/layout/RoundedRectangleTimeline"/>
    <dgm:cxn modelId="{87005CDB-E4FC-4D45-9044-75ABE929D209}" type="presParOf" srcId="{760FF4AE-AA12-4223-98C3-D5F8073FC658}" destId="{288A845C-3F03-49DA-8A12-F8C61255F7E7}" srcOrd="2" destOrd="0" presId="urn:microsoft.com/office/officeart/2016/7/layout/RoundedRectangleTimeline"/>
    <dgm:cxn modelId="{8E008A21-450C-4FE2-A99D-3729A0DDB2B5}" type="presParOf" srcId="{760FF4AE-AA12-4223-98C3-D5F8073FC658}" destId="{D105BD12-D287-4BC7-B48B-6813E60D153D}" srcOrd="3" destOrd="0" presId="urn:microsoft.com/office/officeart/2016/7/layout/RoundedRectangleTimeline"/>
    <dgm:cxn modelId="{A04CD12B-C9AA-4708-86CD-F025B9B66B1B}" type="presParOf" srcId="{760FF4AE-AA12-4223-98C3-D5F8073FC658}" destId="{97E34AF0-8698-42AE-94E7-CC82DAD0AC88}"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30D2D6-DC2B-4932-A047-CB230C676224}" type="doc">
      <dgm:prSet loTypeId="urn:microsoft.com/office/officeart/2016/7/layout/BasicTimeline" loCatId="process" qsTypeId="urn:microsoft.com/office/officeart/2005/8/quickstyle/simple2" qsCatId="simple" csTypeId="urn:microsoft.com/office/officeart/2005/8/colors/colorful2" csCatId="colorful" phldr="1"/>
      <dgm:spPr/>
      <dgm:t>
        <a:bodyPr/>
        <a:lstStyle/>
        <a:p>
          <a:endParaRPr lang="en-US"/>
        </a:p>
      </dgm:t>
    </dgm:pt>
    <dgm:pt modelId="{48EFDEF7-A158-4BB0-AAD3-80D509A451BF}">
      <dgm:prSet/>
      <dgm:spPr/>
      <dgm:t>
        <a:bodyPr/>
        <a:lstStyle/>
        <a:p>
          <a:pPr>
            <a:defRPr b="1"/>
          </a:pPr>
          <a:r>
            <a:rPr lang="en-US"/>
            <a:t>2018</a:t>
          </a:r>
        </a:p>
      </dgm:t>
    </dgm:pt>
    <dgm:pt modelId="{FC41046F-6C49-4BC5-A78D-B634F3390770}" type="parTrans" cxnId="{70A1F4AD-D23B-49D5-B941-5CC9486EE7DD}">
      <dgm:prSet/>
      <dgm:spPr/>
      <dgm:t>
        <a:bodyPr/>
        <a:lstStyle/>
        <a:p>
          <a:endParaRPr lang="en-US"/>
        </a:p>
      </dgm:t>
    </dgm:pt>
    <dgm:pt modelId="{02A1EDFC-357D-43D7-94D2-C16BF9DEC0EA}" type="sibTrans" cxnId="{70A1F4AD-D23B-49D5-B941-5CC9486EE7DD}">
      <dgm:prSet/>
      <dgm:spPr/>
      <dgm:t>
        <a:bodyPr/>
        <a:lstStyle/>
        <a:p>
          <a:endParaRPr lang="en-US"/>
        </a:p>
      </dgm:t>
    </dgm:pt>
    <dgm:pt modelId="{0B06000D-604F-4EA9-988B-B8149B8C0FE1}">
      <dgm:prSet/>
      <dgm:spPr/>
      <dgm:t>
        <a:bodyPr/>
        <a:lstStyle/>
        <a:p>
          <a:pPr algn="l">
            <a:buNone/>
          </a:pPr>
          <a:r>
            <a:rPr lang="en-US" dirty="0"/>
            <a:t>29 </a:t>
          </a:r>
          <a:r>
            <a:rPr lang="en-US" dirty="0" err="1"/>
            <a:t>Ağustos</a:t>
          </a:r>
          <a:r>
            <a:rPr lang="en-US" dirty="0"/>
            <a:t> 2018</a:t>
          </a:r>
        </a:p>
      </dgm:t>
    </dgm:pt>
    <dgm:pt modelId="{B2C2486C-4B74-4BB8-B6C8-C48D1B99E2C5}" type="parTrans" cxnId="{096371D0-0F8D-4506-BE43-7646A03A72C9}">
      <dgm:prSet/>
      <dgm:spPr/>
      <dgm:t>
        <a:bodyPr/>
        <a:lstStyle/>
        <a:p>
          <a:endParaRPr lang="en-US"/>
        </a:p>
      </dgm:t>
    </dgm:pt>
    <dgm:pt modelId="{2DF49D81-90E1-47BD-9E15-A427B3259DF4}" type="sibTrans" cxnId="{096371D0-0F8D-4506-BE43-7646A03A72C9}">
      <dgm:prSet/>
      <dgm:spPr/>
      <dgm:t>
        <a:bodyPr/>
        <a:lstStyle/>
        <a:p>
          <a:endParaRPr lang="en-US"/>
        </a:p>
      </dgm:t>
    </dgm:pt>
    <dgm:pt modelId="{66B9E37F-7DF2-497B-8567-AE663F863685}">
      <dgm:prSet/>
      <dgm:spPr/>
      <dgm:t>
        <a:bodyPr/>
        <a:lstStyle/>
        <a:p>
          <a:pPr algn="l">
            <a:buNone/>
          </a:pPr>
          <a:r>
            <a:rPr lang="tr-TR" dirty="0"/>
            <a:t>  </a:t>
          </a:r>
          <a:r>
            <a:rPr lang="en-US" dirty="0" err="1"/>
            <a:t>Üniversitemiz</a:t>
          </a:r>
          <a:r>
            <a:rPr lang="en-US" dirty="0"/>
            <a:t> </a:t>
          </a:r>
          <a:r>
            <a:rPr lang="en-US" dirty="0" err="1"/>
            <a:t>Kalite</a:t>
          </a:r>
          <a:r>
            <a:rPr lang="en-US" dirty="0"/>
            <a:t> </a:t>
          </a:r>
          <a:r>
            <a:rPr lang="en-US" dirty="0" err="1"/>
            <a:t>Güvence</a:t>
          </a:r>
          <a:r>
            <a:rPr lang="en-US" dirty="0"/>
            <a:t> </a:t>
          </a:r>
          <a:r>
            <a:rPr lang="en-US" dirty="0" err="1"/>
            <a:t>ve</a:t>
          </a:r>
          <a:r>
            <a:rPr lang="tr-TR" dirty="0"/>
            <a:t> </a:t>
          </a:r>
          <a:r>
            <a:rPr lang="en-US" dirty="0" err="1"/>
            <a:t>Akreditasyon</a:t>
          </a:r>
          <a:r>
            <a:rPr lang="en-US" dirty="0"/>
            <a:t> </a:t>
          </a:r>
          <a:r>
            <a:rPr lang="en-US" dirty="0" err="1"/>
            <a:t>Yönergesi</a:t>
          </a:r>
          <a:r>
            <a:rPr lang="en-US" dirty="0"/>
            <a:t> 29.08.2018 </a:t>
          </a:r>
          <a:r>
            <a:rPr lang="en-US" dirty="0" err="1"/>
            <a:t>tarihli</a:t>
          </a:r>
          <a:r>
            <a:rPr lang="en-US" dirty="0"/>
            <a:t> Senato </a:t>
          </a:r>
          <a:r>
            <a:rPr lang="en-US" dirty="0" err="1"/>
            <a:t>toplantısında</a:t>
          </a:r>
          <a:r>
            <a:rPr lang="en-US" dirty="0"/>
            <a:t> 10/04 </a:t>
          </a:r>
          <a:r>
            <a:rPr lang="en-US" dirty="0" err="1"/>
            <a:t>No’lu</a:t>
          </a:r>
          <a:r>
            <a:rPr lang="en-US" dirty="0"/>
            <a:t> Karar </a:t>
          </a:r>
          <a:r>
            <a:rPr lang="en-US" dirty="0" err="1"/>
            <a:t>ile</a:t>
          </a:r>
          <a:r>
            <a:rPr lang="en-US" dirty="0"/>
            <a:t> </a:t>
          </a:r>
          <a:r>
            <a:rPr lang="en-US" dirty="0" err="1"/>
            <a:t>yürürlüğe</a:t>
          </a:r>
          <a:r>
            <a:rPr lang="en-US" dirty="0"/>
            <a:t> </a:t>
          </a:r>
          <a:r>
            <a:rPr lang="en-US" dirty="0" err="1"/>
            <a:t>girdi</a:t>
          </a:r>
          <a:r>
            <a:rPr lang="en-US" dirty="0"/>
            <a:t>.</a:t>
          </a:r>
        </a:p>
      </dgm:t>
    </dgm:pt>
    <dgm:pt modelId="{5BCE2551-CB49-45B2-84E4-15415FA6B21C}" type="parTrans" cxnId="{1F047258-E256-43DF-AABB-1B2F5090EFE8}">
      <dgm:prSet/>
      <dgm:spPr/>
      <dgm:t>
        <a:bodyPr/>
        <a:lstStyle/>
        <a:p>
          <a:endParaRPr lang="en-US"/>
        </a:p>
      </dgm:t>
    </dgm:pt>
    <dgm:pt modelId="{EDFD7D6A-6FB2-4147-89B0-460AB98E32E1}" type="sibTrans" cxnId="{1F047258-E256-43DF-AABB-1B2F5090EFE8}">
      <dgm:prSet/>
      <dgm:spPr/>
      <dgm:t>
        <a:bodyPr/>
        <a:lstStyle/>
        <a:p>
          <a:endParaRPr lang="en-US"/>
        </a:p>
      </dgm:t>
    </dgm:pt>
    <dgm:pt modelId="{D0BA5D2F-A2AC-4034-AB8B-A5549E449298}">
      <dgm:prSet/>
      <dgm:spPr/>
      <dgm:t>
        <a:bodyPr/>
        <a:lstStyle/>
        <a:p>
          <a:pPr>
            <a:defRPr b="1"/>
          </a:pPr>
          <a:r>
            <a:rPr lang="en-US"/>
            <a:t>2018</a:t>
          </a:r>
        </a:p>
      </dgm:t>
    </dgm:pt>
    <dgm:pt modelId="{C2DD9311-521F-4196-AC6B-37EEA0B81A68}" type="parTrans" cxnId="{D1BD3E61-A452-48E0-A5E8-03F8EA62866F}">
      <dgm:prSet/>
      <dgm:spPr/>
      <dgm:t>
        <a:bodyPr/>
        <a:lstStyle/>
        <a:p>
          <a:endParaRPr lang="en-US"/>
        </a:p>
      </dgm:t>
    </dgm:pt>
    <dgm:pt modelId="{1118FC8B-DFFE-485D-8CCC-C31BE9FB6B90}" type="sibTrans" cxnId="{D1BD3E61-A452-48E0-A5E8-03F8EA62866F}">
      <dgm:prSet/>
      <dgm:spPr/>
      <dgm:t>
        <a:bodyPr/>
        <a:lstStyle/>
        <a:p>
          <a:endParaRPr lang="en-US"/>
        </a:p>
      </dgm:t>
    </dgm:pt>
    <dgm:pt modelId="{B91AB8CD-96B0-4E54-8048-218FA768D5B4}">
      <dgm:prSet/>
      <dgm:spPr/>
      <dgm:t>
        <a:bodyPr/>
        <a:lstStyle/>
        <a:p>
          <a:pPr>
            <a:buNone/>
          </a:pPr>
          <a:r>
            <a:rPr lang="en-US"/>
            <a:t>12  Aralık 2018</a:t>
          </a:r>
        </a:p>
      </dgm:t>
    </dgm:pt>
    <dgm:pt modelId="{73FD3AEA-1FB2-4D47-933D-768C2FECA117}" type="parTrans" cxnId="{36C862B3-F4BB-4D62-A923-8860D679D081}">
      <dgm:prSet/>
      <dgm:spPr/>
      <dgm:t>
        <a:bodyPr/>
        <a:lstStyle/>
        <a:p>
          <a:endParaRPr lang="en-US"/>
        </a:p>
      </dgm:t>
    </dgm:pt>
    <dgm:pt modelId="{5CCFFA21-F4FC-4C74-8B3D-B8A17F96B904}" type="sibTrans" cxnId="{36C862B3-F4BB-4D62-A923-8860D679D081}">
      <dgm:prSet/>
      <dgm:spPr/>
      <dgm:t>
        <a:bodyPr/>
        <a:lstStyle/>
        <a:p>
          <a:endParaRPr lang="en-US"/>
        </a:p>
      </dgm:t>
    </dgm:pt>
    <dgm:pt modelId="{A36EF2FC-F328-49D0-8C12-8C8284738401}">
      <dgm:prSet/>
      <dgm:spPr/>
      <dgm:t>
        <a:bodyPr/>
        <a:lstStyle/>
        <a:p>
          <a:pPr>
            <a:buNone/>
          </a:pPr>
          <a:r>
            <a:rPr lang="tr-TR" dirty="0"/>
            <a:t>  </a:t>
          </a:r>
          <a:r>
            <a:rPr lang="en-US" dirty="0" err="1"/>
            <a:t>Kalite</a:t>
          </a:r>
          <a:r>
            <a:rPr lang="en-US" dirty="0"/>
            <a:t> El </a:t>
          </a:r>
          <a:r>
            <a:rPr lang="en-US" dirty="0" err="1"/>
            <a:t>Kitabımız</a:t>
          </a:r>
          <a:r>
            <a:rPr lang="en-US" dirty="0"/>
            <a:t> </a:t>
          </a:r>
          <a:r>
            <a:rPr lang="en-US" dirty="0" err="1"/>
            <a:t>revize</a:t>
          </a:r>
          <a:r>
            <a:rPr lang="en-US" dirty="0"/>
            <a:t> </a:t>
          </a:r>
          <a:r>
            <a:rPr lang="en-US" dirty="0" err="1"/>
            <a:t>edilerek</a:t>
          </a:r>
          <a:r>
            <a:rPr lang="en-US" dirty="0"/>
            <a:t> </a:t>
          </a:r>
          <a:r>
            <a:rPr lang="en-US" dirty="0" err="1"/>
            <a:t>Kalite</a:t>
          </a:r>
          <a:r>
            <a:rPr lang="en-US" dirty="0"/>
            <a:t> </a:t>
          </a:r>
          <a:r>
            <a:rPr lang="en-US" dirty="0" err="1"/>
            <a:t>Yönetim</a:t>
          </a:r>
          <a:r>
            <a:rPr lang="en-US" dirty="0"/>
            <a:t> </a:t>
          </a:r>
          <a:r>
            <a:rPr lang="en-US" dirty="0" err="1"/>
            <a:t>Sistemine</a:t>
          </a:r>
          <a:r>
            <a:rPr lang="en-US" dirty="0"/>
            <a:t> </a:t>
          </a:r>
          <a:r>
            <a:rPr lang="en-US" dirty="0" err="1"/>
            <a:t>dahil</a:t>
          </a:r>
          <a:r>
            <a:rPr lang="en-US" dirty="0"/>
            <a:t> </a:t>
          </a:r>
          <a:r>
            <a:rPr lang="en-US" dirty="0" err="1"/>
            <a:t>edildi</a:t>
          </a:r>
          <a:r>
            <a:rPr lang="en-US" dirty="0"/>
            <a:t>.</a:t>
          </a:r>
        </a:p>
      </dgm:t>
    </dgm:pt>
    <dgm:pt modelId="{0BA2D10C-E3E9-4CA5-A2CB-C4CB9AB65C2E}" type="parTrans" cxnId="{356BF786-ACAB-4A89-B0A8-46E2EB4C6587}">
      <dgm:prSet/>
      <dgm:spPr/>
      <dgm:t>
        <a:bodyPr/>
        <a:lstStyle/>
        <a:p>
          <a:endParaRPr lang="en-US"/>
        </a:p>
      </dgm:t>
    </dgm:pt>
    <dgm:pt modelId="{ED27B302-25FF-4C84-993A-6C37CC9A2299}" type="sibTrans" cxnId="{356BF786-ACAB-4A89-B0A8-46E2EB4C6587}">
      <dgm:prSet/>
      <dgm:spPr/>
      <dgm:t>
        <a:bodyPr/>
        <a:lstStyle/>
        <a:p>
          <a:endParaRPr lang="en-US"/>
        </a:p>
      </dgm:t>
    </dgm:pt>
    <dgm:pt modelId="{703D451B-987C-4751-89DE-B304ABBA58DC}">
      <dgm:prSet/>
      <dgm:spPr/>
      <dgm:t>
        <a:bodyPr/>
        <a:lstStyle/>
        <a:p>
          <a:pPr>
            <a:defRPr b="1"/>
          </a:pPr>
          <a:r>
            <a:rPr lang="en-US"/>
            <a:t>2018</a:t>
          </a:r>
        </a:p>
      </dgm:t>
    </dgm:pt>
    <dgm:pt modelId="{ECFA269E-0286-4433-9FC9-2C8F047B9A63}" type="parTrans" cxnId="{EA221B1E-8660-45A8-985A-AD145A31F083}">
      <dgm:prSet/>
      <dgm:spPr/>
      <dgm:t>
        <a:bodyPr/>
        <a:lstStyle/>
        <a:p>
          <a:endParaRPr lang="en-US"/>
        </a:p>
      </dgm:t>
    </dgm:pt>
    <dgm:pt modelId="{DF947860-A1D7-4ABD-B45C-AC81587BAC94}" type="sibTrans" cxnId="{EA221B1E-8660-45A8-985A-AD145A31F083}">
      <dgm:prSet/>
      <dgm:spPr/>
      <dgm:t>
        <a:bodyPr/>
        <a:lstStyle/>
        <a:p>
          <a:endParaRPr lang="en-US"/>
        </a:p>
      </dgm:t>
    </dgm:pt>
    <dgm:pt modelId="{07C94446-021D-44FB-B488-E95551688434}">
      <dgm:prSet/>
      <dgm:spPr/>
      <dgm:t>
        <a:bodyPr/>
        <a:lstStyle/>
        <a:p>
          <a:pPr>
            <a:buNone/>
          </a:pPr>
          <a:r>
            <a:rPr lang="en-US"/>
            <a:t>Ekim 2018</a:t>
          </a:r>
        </a:p>
      </dgm:t>
    </dgm:pt>
    <dgm:pt modelId="{E5ECC9BB-D461-4178-B5E6-F35FE0CBC12C}" type="parTrans" cxnId="{701C182B-459B-4B30-8BD3-4F679AE340B2}">
      <dgm:prSet/>
      <dgm:spPr/>
      <dgm:t>
        <a:bodyPr/>
        <a:lstStyle/>
        <a:p>
          <a:endParaRPr lang="en-US"/>
        </a:p>
      </dgm:t>
    </dgm:pt>
    <dgm:pt modelId="{BC996FD9-4A33-49AD-A0B4-7351AA38DC3D}" type="sibTrans" cxnId="{701C182B-459B-4B30-8BD3-4F679AE340B2}">
      <dgm:prSet/>
      <dgm:spPr/>
      <dgm:t>
        <a:bodyPr/>
        <a:lstStyle/>
        <a:p>
          <a:endParaRPr lang="en-US"/>
        </a:p>
      </dgm:t>
    </dgm:pt>
    <dgm:pt modelId="{1ABB23BA-20CC-491F-A52A-630E920B5479}">
      <dgm:prSet/>
      <dgm:spPr/>
      <dgm:t>
        <a:bodyPr/>
        <a:lstStyle/>
        <a:p>
          <a:pPr>
            <a:buNone/>
          </a:pPr>
          <a:r>
            <a:rPr lang="tr-TR" dirty="0"/>
            <a:t>  </a:t>
          </a:r>
          <a:r>
            <a:rPr lang="en-US" dirty="0"/>
            <a:t>Akademik </a:t>
          </a:r>
          <a:r>
            <a:rPr lang="en-US" dirty="0" err="1"/>
            <a:t>birimlerde</a:t>
          </a:r>
          <a:r>
            <a:rPr lang="en-US" dirty="0"/>
            <a:t> </a:t>
          </a:r>
          <a:r>
            <a:rPr lang="en-US" dirty="0" err="1"/>
            <a:t>Birim</a:t>
          </a:r>
          <a:r>
            <a:rPr lang="en-US" dirty="0"/>
            <a:t> </a:t>
          </a:r>
          <a:r>
            <a:rPr lang="en-US" dirty="0" err="1"/>
            <a:t>Kalite</a:t>
          </a:r>
          <a:r>
            <a:rPr lang="en-US" dirty="0"/>
            <a:t> </a:t>
          </a:r>
          <a:r>
            <a:rPr lang="en-US" dirty="0" err="1"/>
            <a:t>ve</a:t>
          </a:r>
          <a:r>
            <a:rPr lang="en-US" dirty="0"/>
            <a:t> </a:t>
          </a:r>
          <a:r>
            <a:rPr lang="en-US" dirty="0" err="1"/>
            <a:t>Akreditasyon</a:t>
          </a:r>
          <a:r>
            <a:rPr lang="en-US" dirty="0"/>
            <a:t> </a:t>
          </a:r>
          <a:r>
            <a:rPr lang="en-US" dirty="0" err="1"/>
            <a:t>Komisyonları</a:t>
          </a:r>
          <a:r>
            <a:rPr lang="en-US" dirty="0"/>
            <a:t> </a:t>
          </a:r>
          <a:r>
            <a:rPr lang="en-US" dirty="0" err="1"/>
            <a:t>oluşturuldu</a:t>
          </a:r>
          <a:r>
            <a:rPr lang="en-US" dirty="0"/>
            <a:t>. </a:t>
          </a:r>
        </a:p>
      </dgm:t>
    </dgm:pt>
    <dgm:pt modelId="{7DFEA30C-C972-4666-96CC-5DEF32D87105}" type="parTrans" cxnId="{87115DB1-75BD-4AA2-BEE9-B2C89357F0F2}">
      <dgm:prSet/>
      <dgm:spPr/>
      <dgm:t>
        <a:bodyPr/>
        <a:lstStyle/>
        <a:p>
          <a:endParaRPr lang="en-US"/>
        </a:p>
      </dgm:t>
    </dgm:pt>
    <dgm:pt modelId="{7518FF71-15E6-4F55-9F11-00DFC9F513DC}" type="sibTrans" cxnId="{87115DB1-75BD-4AA2-BEE9-B2C89357F0F2}">
      <dgm:prSet/>
      <dgm:spPr/>
      <dgm:t>
        <a:bodyPr/>
        <a:lstStyle/>
        <a:p>
          <a:endParaRPr lang="en-US"/>
        </a:p>
      </dgm:t>
    </dgm:pt>
    <dgm:pt modelId="{885CAC71-B390-4DE3-AC54-BAB1C26E0F1E}">
      <dgm:prSet/>
      <dgm:spPr/>
      <dgm:t>
        <a:bodyPr/>
        <a:lstStyle/>
        <a:p>
          <a:pPr>
            <a:defRPr b="1"/>
          </a:pPr>
          <a:r>
            <a:rPr lang="en-US"/>
            <a:t>2018</a:t>
          </a:r>
        </a:p>
      </dgm:t>
    </dgm:pt>
    <dgm:pt modelId="{EF88813F-B217-4141-9A6E-6A03561F0D37}" type="parTrans" cxnId="{39AC92D1-7721-468A-BC56-9F70FD1D451A}">
      <dgm:prSet/>
      <dgm:spPr/>
      <dgm:t>
        <a:bodyPr/>
        <a:lstStyle/>
        <a:p>
          <a:endParaRPr lang="en-US"/>
        </a:p>
      </dgm:t>
    </dgm:pt>
    <dgm:pt modelId="{46A64D03-E175-4339-A1C2-CBE27FFE18C6}" type="sibTrans" cxnId="{39AC92D1-7721-468A-BC56-9F70FD1D451A}">
      <dgm:prSet/>
      <dgm:spPr/>
      <dgm:t>
        <a:bodyPr/>
        <a:lstStyle/>
        <a:p>
          <a:endParaRPr lang="en-US"/>
        </a:p>
      </dgm:t>
    </dgm:pt>
    <dgm:pt modelId="{F01EA93B-8070-43EF-8071-EEEAB7F45795}">
      <dgm:prSet/>
      <dgm:spPr/>
      <dgm:t>
        <a:bodyPr/>
        <a:lstStyle/>
        <a:p>
          <a:pPr>
            <a:buFont typeface="Arial" panose="020B0604020202020204" pitchFamily="34" charset="0"/>
            <a:buChar char="•"/>
          </a:pPr>
          <a:r>
            <a:rPr lang="en-US" dirty="0"/>
            <a:t>18 </a:t>
          </a:r>
          <a:r>
            <a:rPr lang="en-US" dirty="0" err="1"/>
            <a:t>Ekim</a:t>
          </a:r>
          <a:r>
            <a:rPr lang="en-US" dirty="0"/>
            <a:t> 2018</a:t>
          </a:r>
        </a:p>
      </dgm:t>
    </dgm:pt>
    <dgm:pt modelId="{5C0977EF-947F-4965-A41A-34E282B18A4A}" type="parTrans" cxnId="{49674427-76F1-4AA6-81AF-445D92E16A57}">
      <dgm:prSet/>
      <dgm:spPr/>
      <dgm:t>
        <a:bodyPr/>
        <a:lstStyle/>
        <a:p>
          <a:endParaRPr lang="en-US"/>
        </a:p>
      </dgm:t>
    </dgm:pt>
    <dgm:pt modelId="{8F2069B2-E86A-4915-9C66-1D4C8580E9B7}" type="sibTrans" cxnId="{49674427-76F1-4AA6-81AF-445D92E16A57}">
      <dgm:prSet/>
      <dgm:spPr/>
      <dgm:t>
        <a:bodyPr/>
        <a:lstStyle/>
        <a:p>
          <a:endParaRPr lang="en-US"/>
        </a:p>
      </dgm:t>
    </dgm:pt>
    <dgm:pt modelId="{11EF0728-FA11-473D-BC73-6CDE72080055}">
      <dgm:prSet/>
      <dgm:spPr/>
      <dgm:t>
        <a:bodyPr/>
        <a:lstStyle/>
        <a:p>
          <a:pPr>
            <a:buNone/>
          </a:pPr>
          <a:r>
            <a:rPr lang="tr-TR" dirty="0"/>
            <a:t>  </a:t>
          </a:r>
          <a:r>
            <a:rPr lang="en-US" dirty="0" err="1"/>
            <a:t>Rektörlüğe</a:t>
          </a:r>
          <a:r>
            <a:rPr lang="en-US" dirty="0"/>
            <a:t> </a:t>
          </a:r>
          <a:r>
            <a:rPr lang="en-US" dirty="0" err="1"/>
            <a:t>bağlı</a:t>
          </a:r>
          <a:r>
            <a:rPr lang="en-US" dirty="0"/>
            <a:t> </a:t>
          </a:r>
          <a:r>
            <a:rPr lang="en-US" dirty="0" err="1"/>
            <a:t>daire</a:t>
          </a:r>
          <a:r>
            <a:rPr lang="en-US" dirty="0"/>
            <a:t> </a:t>
          </a:r>
          <a:r>
            <a:rPr lang="en-US" dirty="0" err="1"/>
            <a:t>başkanlıkları</a:t>
          </a:r>
          <a:r>
            <a:rPr lang="en-US" dirty="0"/>
            <a:t> </a:t>
          </a:r>
          <a:r>
            <a:rPr lang="en-US" dirty="0" err="1"/>
            <a:t>ve</a:t>
          </a:r>
          <a:r>
            <a:rPr lang="en-US" dirty="0"/>
            <a:t> </a:t>
          </a:r>
          <a:r>
            <a:rPr lang="en-US" dirty="0" err="1"/>
            <a:t>diğer</a:t>
          </a:r>
          <a:r>
            <a:rPr lang="en-US" dirty="0"/>
            <a:t> </a:t>
          </a:r>
          <a:r>
            <a:rPr lang="en-US" dirty="0" err="1"/>
            <a:t>idari</a:t>
          </a:r>
          <a:r>
            <a:rPr lang="en-US" dirty="0"/>
            <a:t> </a:t>
          </a:r>
          <a:r>
            <a:rPr lang="en-US" dirty="0" err="1"/>
            <a:t>birimler</a:t>
          </a:r>
          <a:r>
            <a:rPr lang="en-US" dirty="0"/>
            <a:t> </a:t>
          </a:r>
          <a:r>
            <a:rPr lang="en-US" dirty="0" err="1"/>
            <a:t>bünyesinde</a:t>
          </a:r>
          <a:r>
            <a:rPr lang="en-US" dirty="0"/>
            <a:t> </a:t>
          </a:r>
          <a:r>
            <a:rPr lang="en-US" dirty="0" err="1"/>
            <a:t>İdari</a:t>
          </a:r>
          <a:r>
            <a:rPr lang="en-US" dirty="0"/>
            <a:t> </a:t>
          </a:r>
          <a:r>
            <a:rPr lang="en-US" dirty="0" err="1"/>
            <a:t>Birim</a:t>
          </a:r>
          <a:r>
            <a:rPr lang="en-US" dirty="0"/>
            <a:t> </a:t>
          </a:r>
          <a:r>
            <a:rPr lang="en-US" dirty="0" err="1"/>
            <a:t>Kalite</a:t>
          </a:r>
          <a:r>
            <a:rPr lang="en-US" dirty="0"/>
            <a:t> </a:t>
          </a:r>
          <a:r>
            <a:rPr lang="en-US" dirty="0" err="1"/>
            <a:t>Komisyonları</a:t>
          </a:r>
          <a:r>
            <a:rPr lang="en-US" dirty="0"/>
            <a:t> </a:t>
          </a:r>
          <a:r>
            <a:rPr lang="en-US" dirty="0" err="1"/>
            <a:t>oluşturuldu</a:t>
          </a:r>
          <a:r>
            <a:rPr lang="en-US" dirty="0"/>
            <a:t>.</a:t>
          </a:r>
        </a:p>
      </dgm:t>
    </dgm:pt>
    <dgm:pt modelId="{675E7EE4-8E5F-48B1-9CC4-96688B790037}" type="parTrans" cxnId="{C6602EF1-F9D6-4E62-A131-2CC0AC1ECB98}">
      <dgm:prSet/>
      <dgm:spPr/>
      <dgm:t>
        <a:bodyPr/>
        <a:lstStyle/>
        <a:p>
          <a:endParaRPr lang="en-US"/>
        </a:p>
      </dgm:t>
    </dgm:pt>
    <dgm:pt modelId="{02E19255-6C44-47D9-B930-A921107CB29D}" type="sibTrans" cxnId="{C6602EF1-F9D6-4E62-A131-2CC0AC1ECB98}">
      <dgm:prSet/>
      <dgm:spPr/>
      <dgm:t>
        <a:bodyPr/>
        <a:lstStyle/>
        <a:p>
          <a:endParaRPr lang="en-US"/>
        </a:p>
      </dgm:t>
    </dgm:pt>
    <dgm:pt modelId="{83B8E582-7B47-4424-8B7C-B93C730C2CFD}">
      <dgm:prSet/>
      <dgm:spPr/>
      <dgm:t>
        <a:bodyPr/>
        <a:lstStyle/>
        <a:p>
          <a:pPr>
            <a:defRPr b="1"/>
          </a:pPr>
          <a:r>
            <a:rPr lang="en-US"/>
            <a:t>2018</a:t>
          </a:r>
        </a:p>
      </dgm:t>
    </dgm:pt>
    <dgm:pt modelId="{E1C5C42F-F7AE-4697-9BD7-187E41225954}" type="parTrans" cxnId="{E3B223E1-656D-4395-9532-B437544616B7}">
      <dgm:prSet/>
      <dgm:spPr/>
      <dgm:t>
        <a:bodyPr/>
        <a:lstStyle/>
        <a:p>
          <a:endParaRPr lang="en-US"/>
        </a:p>
      </dgm:t>
    </dgm:pt>
    <dgm:pt modelId="{860060FD-69DB-467F-8836-016432AE09D1}" type="sibTrans" cxnId="{E3B223E1-656D-4395-9532-B437544616B7}">
      <dgm:prSet/>
      <dgm:spPr/>
      <dgm:t>
        <a:bodyPr/>
        <a:lstStyle/>
        <a:p>
          <a:endParaRPr lang="en-US"/>
        </a:p>
      </dgm:t>
    </dgm:pt>
    <dgm:pt modelId="{F7570526-3902-48A1-B0BC-182B838080A7}">
      <dgm:prSet/>
      <dgm:spPr/>
      <dgm:t>
        <a:bodyPr/>
        <a:lstStyle/>
        <a:p>
          <a:pPr>
            <a:buNone/>
          </a:pPr>
          <a:r>
            <a:rPr lang="en-US" dirty="0"/>
            <a:t>11 </a:t>
          </a:r>
          <a:r>
            <a:rPr lang="en-US" dirty="0" err="1"/>
            <a:t>Aralık</a:t>
          </a:r>
          <a:r>
            <a:rPr lang="en-US" dirty="0"/>
            <a:t> 2018</a:t>
          </a:r>
        </a:p>
      </dgm:t>
    </dgm:pt>
    <dgm:pt modelId="{1CCD1DD1-6BD0-4B6C-AF58-A5005B3195A1}" type="parTrans" cxnId="{2E940C6F-DF39-49EE-AEA6-E78AA3B0E7D6}">
      <dgm:prSet/>
      <dgm:spPr/>
      <dgm:t>
        <a:bodyPr/>
        <a:lstStyle/>
        <a:p>
          <a:endParaRPr lang="en-US"/>
        </a:p>
      </dgm:t>
    </dgm:pt>
    <dgm:pt modelId="{05C88B32-8A87-4608-BACF-BA05299B1419}" type="sibTrans" cxnId="{2E940C6F-DF39-49EE-AEA6-E78AA3B0E7D6}">
      <dgm:prSet/>
      <dgm:spPr/>
      <dgm:t>
        <a:bodyPr/>
        <a:lstStyle/>
        <a:p>
          <a:endParaRPr lang="en-US"/>
        </a:p>
      </dgm:t>
    </dgm:pt>
    <dgm:pt modelId="{4E78FDBA-73E8-433E-9C7A-5A24638E1946}">
      <dgm:prSet/>
      <dgm:spPr/>
      <dgm:t>
        <a:bodyPr/>
        <a:lstStyle/>
        <a:p>
          <a:pPr>
            <a:buNone/>
          </a:pPr>
          <a:r>
            <a:rPr lang="tr-TR" dirty="0"/>
            <a:t>  </a:t>
          </a:r>
          <a:r>
            <a:rPr lang="en-US" dirty="0" err="1"/>
            <a:t>Kalite</a:t>
          </a:r>
          <a:r>
            <a:rPr lang="en-US" dirty="0"/>
            <a:t> </a:t>
          </a:r>
          <a:r>
            <a:rPr lang="en-US" dirty="0" err="1"/>
            <a:t>yapılanmasıyla</a:t>
          </a:r>
          <a:r>
            <a:rPr lang="en-US" dirty="0"/>
            <a:t> </a:t>
          </a:r>
          <a:r>
            <a:rPr lang="en-US" dirty="0" err="1"/>
            <a:t>ilgili</a:t>
          </a:r>
          <a:r>
            <a:rPr lang="en-US" dirty="0"/>
            <a:t> yeni </a:t>
          </a:r>
          <a:r>
            <a:rPr lang="en-US" dirty="0" err="1"/>
            <a:t>görev</a:t>
          </a:r>
          <a:r>
            <a:rPr lang="en-US" dirty="0"/>
            <a:t> </a:t>
          </a:r>
          <a:r>
            <a:rPr lang="en-US" dirty="0" err="1"/>
            <a:t>tanımları</a:t>
          </a:r>
          <a:r>
            <a:rPr lang="en-US" dirty="0"/>
            <a:t> </a:t>
          </a:r>
          <a:r>
            <a:rPr lang="en-US" dirty="0" err="1"/>
            <a:t>oluşturuldu</a:t>
          </a:r>
          <a:r>
            <a:rPr lang="en-US" dirty="0"/>
            <a:t>.</a:t>
          </a:r>
        </a:p>
      </dgm:t>
    </dgm:pt>
    <dgm:pt modelId="{57C07748-0ACB-44AA-B7C7-60D05382527F}" type="parTrans" cxnId="{92BAAB90-3A66-4F7B-A456-2A7ED6F14DDC}">
      <dgm:prSet/>
      <dgm:spPr/>
      <dgm:t>
        <a:bodyPr/>
        <a:lstStyle/>
        <a:p>
          <a:endParaRPr lang="en-US"/>
        </a:p>
      </dgm:t>
    </dgm:pt>
    <dgm:pt modelId="{8DE3185B-0237-4DE8-AFA5-7EBDFAB55B3B}" type="sibTrans" cxnId="{92BAAB90-3A66-4F7B-A456-2A7ED6F14DDC}">
      <dgm:prSet/>
      <dgm:spPr/>
      <dgm:t>
        <a:bodyPr/>
        <a:lstStyle/>
        <a:p>
          <a:endParaRPr lang="en-US"/>
        </a:p>
      </dgm:t>
    </dgm:pt>
    <dgm:pt modelId="{A6BEA76E-7C35-4D1A-ACB8-F0B148E6721F}">
      <dgm:prSet/>
      <dgm:spPr/>
      <dgm:t>
        <a:bodyPr/>
        <a:lstStyle/>
        <a:p>
          <a:pPr>
            <a:defRPr b="1"/>
          </a:pPr>
          <a:r>
            <a:rPr lang="en-US"/>
            <a:t>2024</a:t>
          </a:r>
        </a:p>
      </dgm:t>
    </dgm:pt>
    <dgm:pt modelId="{F61B8907-85B4-48D9-B90A-62CC68F83432}" type="parTrans" cxnId="{65058E4C-DC28-4087-A3F6-F01EFCF99381}">
      <dgm:prSet/>
      <dgm:spPr/>
      <dgm:t>
        <a:bodyPr/>
        <a:lstStyle/>
        <a:p>
          <a:endParaRPr lang="en-US"/>
        </a:p>
      </dgm:t>
    </dgm:pt>
    <dgm:pt modelId="{097338C6-0AEC-4904-AA38-AE5DE5FEA6B2}" type="sibTrans" cxnId="{65058E4C-DC28-4087-A3F6-F01EFCF99381}">
      <dgm:prSet/>
      <dgm:spPr/>
      <dgm:t>
        <a:bodyPr/>
        <a:lstStyle/>
        <a:p>
          <a:endParaRPr lang="en-US"/>
        </a:p>
      </dgm:t>
    </dgm:pt>
    <dgm:pt modelId="{40C38772-671A-45C4-BC41-A6711B6967A7}">
      <dgm:prSet/>
      <dgm:spPr/>
      <dgm:t>
        <a:bodyPr/>
        <a:lstStyle/>
        <a:p>
          <a:pPr>
            <a:buNone/>
          </a:pPr>
          <a:r>
            <a:rPr lang="en-US"/>
            <a:t>27 Eylül 2024</a:t>
          </a:r>
        </a:p>
      </dgm:t>
    </dgm:pt>
    <dgm:pt modelId="{AA88B4F0-B1CB-4750-860D-2CDB1E207979}" type="parTrans" cxnId="{22C4ACBF-41A7-4628-A3DB-4885DEAF5B9C}">
      <dgm:prSet/>
      <dgm:spPr/>
      <dgm:t>
        <a:bodyPr/>
        <a:lstStyle/>
        <a:p>
          <a:endParaRPr lang="en-US"/>
        </a:p>
      </dgm:t>
    </dgm:pt>
    <dgm:pt modelId="{E74AE678-0BC1-408E-AA29-A913672718E1}" type="sibTrans" cxnId="{22C4ACBF-41A7-4628-A3DB-4885DEAF5B9C}">
      <dgm:prSet/>
      <dgm:spPr/>
      <dgm:t>
        <a:bodyPr/>
        <a:lstStyle/>
        <a:p>
          <a:endParaRPr lang="en-US"/>
        </a:p>
      </dgm:t>
    </dgm:pt>
    <dgm:pt modelId="{C87B2E05-5D94-4691-82DF-CBEFA0A8A9B0}">
      <dgm:prSet/>
      <dgm:spPr/>
      <dgm:t>
        <a:bodyPr/>
        <a:lstStyle/>
        <a:p>
          <a:pPr>
            <a:buNone/>
          </a:pPr>
          <a:r>
            <a:rPr lang="en-US" dirty="0"/>
            <a:t>Politika </a:t>
          </a:r>
          <a:r>
            <a:rPr lang="en-US" dirty="0" err="1"/>
            <a:t>ve</a:t>
          </a:r>
          <a:r>
            <a:rPr lang="en-US" dirty="0"/>
            <a:t> </a:t>
          </a:r>
          <a:r>
            <a:rPr lang="en-US" dirty="0" err="1"/>
            <a:t>İzleme</a:t>
          </a:r>
          <a:r>
            <a:rPr lang="en-US" dirty="0"/>
            <a:t> </a:t>
          </a:r>
          <a:r>
            <a:rPr lang="en-US" dirty="0" err="1"/>
            <a:t>Kurulları</a:t>
          </a:r>
          <a:r>
            <a:rPr lang="en-US" dirty="0"/>
            <a:t> </a:t>
          </a:r>
          <a:r>
            <a:rPr lang="en-US" dirty="0" err="1"/>
            <a:t>Kuruldu</a:t>
          </a:r>
          <a:r>
            <a:rPr lang="en-US" dirty="0"/>
            <a:t>.</a:t>
          </a:r>
        </a:p>
      </dgm:t>
    </dgm:pt>
    <dgm:pt modelId="{28A471AC-D780-49FA-B109-BCAF3D6EE8E6}" type="parTrans" cxnId="{97A9548E-7C3F-4126-85C2-302328D34794}">
      <dgm:prSet/>
      <dgm:spPr/>
      <dgm:t>
        <a:bodyPr/>
        <a:lstStyle/>
        <a:p>
          <a:endParaRPr lang="en-US"/>
        </a:p>
      </dgm:t>
    </dgm:pt>
    <dgm:pt modelId="{52886609-2F40-4A16-810C-1A0977119AB6}" type="sibTrans" cxnId="{97A9548E-7C3F-4126-85C2-302328D34794}">
      <dgm:prSet/>
      <dgm:spPr/>
      <dgm:t>
        <a:bodyPr/>
        <a:lstStyle/>
        <a:p>
          <a:endParaRPr lang="en-US"/>
        </a:p>
      </dgm:t>
    </dgm:pt>
    <dgm:pt modelId="{7BCEC71B-EE25-4044-BC7E-2AF122180709}" type="pres">
      <dgm:prSet presAssocID="{CA30D2D6-DC2B-4932-A047-CB230C676224}" presName="root" presStyleCnt="0">
        <dgm:presLayoutVars>
          <dgm:chMax/>
          <dgm:chPref/>
          <dgm:animLvl val="lvl"/>
        </dgm:presLayoutVars>
      </dgm:prSet>
      <dgm:spPr/>
    </dgm:pt>
    <dgm:pt modelId="{5D17EB3C-A4B9-46E5-9FFE-E2168250764E}" type="pres">
      <dgm:prSet presAssocID="{CA30D2D6-DC2B-4932-A047-CB230C676224}" presName="divider" presStyleLbl="fgAccFollowNode1" presStyleIdx="0" presStyleCnt="1"/>
      <dgm:spPr>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tailEnd type="triangle" w="lg" len="lg"/>
        </a:ln>
        <a:effectLst/>
      </dgm:spPr>
    </dgm:pt>
    <dgm:pt modelId="{168C8692-35F2-43D6-9F32-09D3809AA3E5}" type="pres">
      <dgm:prSet presAssocID="{CA30D2D6-DC2B-4932-A047-CB230C676224}" presName="nodes" presStyleCnt="0">
        <dgm:presLayoutVars>
          <dgm:chMax/>
          <dgm:chPref/>
          <dgm:animLvl val="lvl"/>
        </dgm:presLayoutVars>
      </dgm:prSet>
      <dgm:spPr/>
    </dgm:pt>
    <dgm:pt modelId="{8E967875-C5E9-41B8-81B0-BABA33D67D2C}" type="pres">
      <dgm:prSet presAssocID="{48EFDEF7-A158-4BB0-AAD3-80D509A451BF}" presName="composite" presStyleCnt="0"/>
      <dgm:spPr/>
    </dgm:pt>
    <dgm:pt modelId="{A5075E30-7D61-4807-BF25-2535C21795BF}" type="pres">
      <dgm:prSet presAssocID="{48EFDEF7-A158-4BB0-AAD3-80D509A451BF}" presName="L1TextContainer" presStyleLbl="revTx" presStyleIdx="0" presStyleCnt="6">
        <dgm:presLayoutVars>
          <dgm:chMax val="1"/>
          <dgm:chPref val="1"/>
          <dgm:bulletEnabled val="1"/>
        </dgm:presLayoutVars>
      </dgm:prSet>
      <dgm:spPr/>
    </dgm:pt>
    <dgm:pt modelId="{7BD43A1B-0701-448C-B4DD-0407FE535E89}" type="pres">
      <dgm:prSet presAssocID="{48EFDEF7-A158-4BB0-AAD3-80D509A451BF}" presName="L2TextContainerWrapper" presStyleCnt="0">
        <dgm:presLayoutVars>
          <dgm:chMax val="0"/>
          <dgm:chPref val="0"/>
          <dgm:bulletEnabled val="1"/>
        </dgm:presLayoutVars>
      </dgm:prSet>
      <dgm:spPr/>
    </dgm:pt>
    <dgm:pt modelId="{0DEEF2B6-290F-4085-9D53-6ED7B05D780B}" type="pres">
      <dgm:prSet presAssocID="{48EFDEF7-A158-4BB0-AAD3-80D509A451BF}" presName="L2TextContainer" presStyleLbl="bgAcc1" presStyleIdx="0" presStyleCnt="6"/>
      <dgm:spPr/>
    </dgm:pt>
    <dgm:pt modelId="{018B63D8-5C28-4770-91F5-B6301567683F}" type="pres">
      <dgm:prSet presAssocID="{48EFDEF7-A158-4BB0-AAD3-80D509A451BF}" presName="FlexibleEmptyPlaceHolder" presStyleCnt="0"/>
      <dgm:spPr/>
    </dgm:pt>
    <dgm:pt modelId="{FE9E32F8-3ADA-4EBF-B5D3-83C71DEA3618}" type="pres">
      <dgm:prSet presAssocID="{48EFDEF7-A158-4BB0-AAD3-80D509A451BF}" presName="ConnectLine" presStyleLbl="sibTrans1D1" presStyleIdx="0" presStyleCnt="6"/>
      <dgm:spPr>
        <a:noFill/>
        <a:ln w="12700" cap="flat" cmpd="sng" algn="ctr">
          <a:solidFill>
            <a:schemeClr val="accent2">
              <a:hueOff val="0"/>
              <a:satOff val="0"/>
              <a:lumOff val="0"/>
              <a:alphaOff val="0"/>
            </a:schemeClr>
          </a:solidFill>
          <a:prstDash val="dash"/>
          <a:miter lim="800000"/>
        </a:ln>
        <a:effectLst/>
      </dgm:spPr>
    </dgm:pt>
    <dgm:pt modelId="{DC1124C5-DBDA-4F5D-87A9-5C02CF2CCA7F}" type="pres">
      <dgm:prSet presAssocID="{48EFDEF7-A158-4BB0-AAD3-80D509A451BF}" presName="ConnectorPoint" presStyleLbl="alignNode1" presStyleIdx="0" presStyleCnt="6"/>
      <dgm:spPr/>
    </dgm:pt>
    <dgm:pt modelId="{3EF4B0B4-E25F-40C8-9605-70085F30CE93}" type="pres">
      <dgm:prSet presAssocID="{48EFDEF7-A158-4BB0-AAD3-80D509A451BF}" presName="EmptyPlaceHolder" presStyleCnt="0"/>
      <dgm:spPr/>
    </dgm:pt>
    <dgm:pt modelId="{092E5228-9F10-4BF6-9B23-4A60EFF833D9}" type="pres">
      <dgm:prSet presAssocID="{02A1EDFC-357D-43D7-94D2-C16BF9DEC0EA}" presName="spaceBetweenRectangles" presStyleCnt="0"/>
      <dgm:spPr/>
    </dgm:pt>
    <dgm:pt modelId="{2E94C8A0-C218-4B83-ACF9-5ECD81783833}" type="pres">
      <dgm:prSet presAssocID="{D0BA5D2F-A2AC-4034-AB8B-A5549E449298}" presName="composite" presStyleCnt="0"/>
      <dgm:spPr/>
    </dgm:pt>
    <dgm:pt modelId="{D1B2694C-90D1-48E1-AA4C-EA0D768DD5E6}" type="pres">
      <dgm:prSet presAssocID="{D0BA5D2F-A2AC-4034-AB8B-A5549E449298}" presName="L1TextContainer" presStyleLbl="revTx" presStyleIdx="1" presStyleCnt="6">
        <dgm:presLayoutVars>
          <dgm:chMax val="1"/>
          <dgm:chPref val="1"/>
          <dgm:bulletEnabled val="1"/>
        </dgm:presLayoutVars>
      </dgm:prSet>
      <dgm:spPr/>
    </dgm:pt>
    <dgm:pt modelId="{5616D390-39AA-41EB-9733-0EBB7BDB84C3}" type="pres">
      <dgm:prSet presAssocID="{D0BA5D2F-A2AC-4034-AB8B-A5549E449298}" presName="L2TextContainerWrapper" presStyleCnt="0">
        <dgm:presLayoutVars>
          <dgm:chMax val="0"/>
          <dgm:chPref val="0"/>
          <dgm:bulletEnabled val="1"/>
        </dgm:presLayoutVars>
      </dgm:prSet>
      <dgm:spPr/>
    </dgm:pt>
    <dgm:pt modelId="{EE8EAF7A-BE1D-4C3C-B9FA-B87593EDA53A}" type="pres">
      <dgm:prSet presAssocID="{D0BA5D2F-A2AC-4034-AB8B-A5549E449298}" presName="L2TextContainer" presStyleLbl="bgAcc1" presStyleIdx="1" presStyleCnt="6"/>
      <dgm:spPr/>
    </dgm:pt>
    <dgm:pt modelId="{B7545799-E5E5-405A-9F42-21BF7BEF46C8}" type="pres">
      <dgm:prSet presAssocID="{D0BA5D2F-A2AC-4034-AB8B-A5549E449298}" presName="FlexibleEmptyPlaceHolder" presStyleCnt="0"/>
      <dgm:spPr/>
    </dgm:pt>
    <dgm:pt modelId="{E746A3FA-669D-46FC-B3BA-CB6F0E897C2D}" type="pres">
      <dgm:prSet presAssocID="{D0BA5D2F-A2AC-4034-AB8B-A5549E449298}" presName="ConnectLine" presStyleLbl="sibTrans1D1" presStyleIdx="1" presStyleCnt="6"/>
      <dgm:spPr>
        <a:noFill/>
        <a:ln w="12700" cap="flat" cmpd="sng" algn="ctr">
          <a:solidFill>
            <a:schemeClr val="accent2">
              <a:hueOff val="1288723"/>
              <a:satOff val="-3699"/>
              <a:lumOff val="-5922"/>
              <a:alphaOff val="0"/>
            </a:schemeClr>
          </a:solidFill>
          <a:prstDash val="dash"/>
          <a:miter lim="800000"/>
        </a:ln>
        <a:effectLst/>
      </dgm:spPr>
    </dgm:pt>
    <dgm:pt modelId="{6C29A349-D998-4A59-A296-73826710E950}" type="pres">
      <dgm:prSet presAssocID="{D0BA5D2F-A2AC-4034-AB8B-A5549E449298}" presName="ConnectorPoint" presStyleLbl="alignNode1" presStyleIdx="1" presStyleCnt="6"/>
      <dgm:spPr/>
    </dgm:pt>
    <dgm:pt modelId="{C825B195-62AE-4B6D-813A-F92B7EA7A814}" type="pres">
      <dgm:prSet presAssocID="{D0BA5D2F-A2AC-4034-AB8B-A5549E449298}" presName="EmptyPlaceHolder" presStyleCnt="0"/>
      <dgm:spPr/>
    </dgm:pt>
    <dgm:pt modelId="{B2425119-CBFC-475D-9799-3D4C0BBC1161}" type="pres">
      <dgm:prSet presAssocID="{1118FC8B-DFFE-485D-8CCC-C31BE9FB6B90}" presName="spaceBetweenRectangles" presStyleCnt="0"/>
      <dgm:spPr/>
    </dgm:pt>
    <dgm:pt modelId="{8806FB5B-4271-403B-9744-BAAAE059071A}" type="pres">
      <dgm:prSet presAssocID="{703D451B-987C-4751-89DE-B304ABBA58DC}" presName="composite" presStyleCnt="0"/>
      <dgm:spPr/>
    </dgm:pt>
    <dgm:pt modelId="{B5999C71-85D3-430D-B590-0599C281D57C}" type="pres">
      <dgm:prSet presAssocID="{703D451B-987C-4751-89DE-B304ABBA58DC}" presName="L1TextContainer" presStyleLbl="revTx" presStyleIdx="2" presStyleCnt="6">
        <dgm:presLayoutVars>
          <dgm:chMax val="1"/>
          <dgm:chPref val="1"/>
          <dgm:bulletEnabled val="1"/>
        </dgm:presLayoutVars>
      </dgm:prSet>
      <dgm:spPr/>
    </dgm:pt>
    <dgm:pt modelId="{CE5DFFE3-99E6-4E41-9F4F-DEEF81B622C6}" type="pres">
      <dgm:prSet presAssocID="{703D451B-987C-4751-89DE-B304ABBA58DC}" presName="L2TextContainerWrapper" presStyleCnt="0">
        <dgm:presLayoutVars>
          <dgm:chMax val="0"/>
          <dgm:chPref val="0"/>
          <dgm:bulletEnabled val="1"/>
        </dgm:presLayoutVars>
      </dgm:prSet>
      <dgm:spPr/>
    </dgm:pt>
    <dgm:pt modelId="{60E088AA-B29A-4874-9256-8209ECCB5258}" type="pres">
      <dgm:prSet presAssocID="{703D451B-987C-4751-89DE-B304ABBA58DC}" presName="L2TextContainer" presStyleLbl="bgAcc1" presStyleIdx="2" presStyleCnt="6"/>
      <dgm:spPr/>
    </dgm:pt>
    <dgm:pt modelId="{3E6378BE-C49E-4D08-AAE6-06837587E596}" type="pres">
      <dgm:prSet presAssocID="{703D451B-987C-4751-89DE-B304ABBA58DC}" presName="FlexibleEmptyPlaceHolder" presStyleCnt="0"/>
      <dgm:spPr/>
    </dgm:pt>
    <dgm:pt modelId="{07BA0854-8172-45F4-B2B7-26019B7FE054}" type="pres">
      <dgm:prSet presAssocID="{703D451B-987C-4751-89DE-B304ABBA58DC}" presName="ConnectLine" presStyleLbl="sibTrans1D1" presStyleIdx="2" presStyleCnt="6"/>
      <dgm:spPr>
        <a:noFill/>
        <a:ln w="12700" cap="flat" cmpd="sng" algn="ctr">
          <a:solidFill>
            <a:schemeClr val="accent2">
              <a:hueOff val="2577445"/>
              <a:satOff val="-7397"/>
              <a:lumOff val="-11844"/>
              <a:alphaOff val="0"/>
            </a:schemeClr>
          </a:solidFill>
          <a:prstDash val="dash"/>
          <a:miter lim="800000"/>
        </a:ln>
        <a:effectLst/>
      </dgm:spPr>
    </dgm:pt>
    <dgm:pt modelId="{2AE679F0-833F-4D6D-BE80-D57A99CAA0BD}" type="pres">
      <dgm:prSet presAssocID="{703D451B-987C-4751-89DE-B304ABBA58DC}" presName="ConnectorPoint" presStyleLbl="alignNode1" presStyleIdx="2" presStyleCnt="6"/>
      <dgm:spPr/>
    </dgm:pt>
    <dgm:pt modelId="{5A4CCE88-78E8-492D-BD5E-74C520DF94AD}" type="pres">
      <dgm:prSet presAssocID="{703D451B-987C-4751-89DE-B304ABBA58DC}" presName="EmptyPlaceHolder" presStyleCnt="0"/>
      <dgm:spPr/>
    </dgm:pt>
    <dgm:pt modelId="{A0D2CC0D-A241-4584-81D9-E264E7F76861}" type="pres">
      <dgm:prSet presAssocID="{DF947860-A1D7-4ABD-B45C-AC81587BAC94}" presName="spaceBetweenRectangles" presStyleCnt="0"/>
      <dgm:spPr/>
    </dgm:pt>
    <dgm:pt modelId="{29B60F42-7B89-4EE5-9FEB-3C995546208D}" type="pres">
      <dgm:prSet presAssocID="{885CAC71-B390-4DE3-AC54-BAB1C26E0F1E}" presName="composite" presStyleCnt="0"/>
      <dgm:spPr/>
    </dgm:pt>
    <dgm:pt modelId="{B88C8DDD-E63F-4751-8D73-7E01C6D1E83F}" type="pres">
      <dgm:prSet presAssocID="{885CAC71-B390-4DE3-AC54-BAB1C26E0F1E}" presName="L1TextContainer" presStyleLbl="revTx" presStyleIdx="3" presStyleCnt="6">
        <dgm:presLayoutVars>
          <dgm:chMax val="1"/>
          <dgm:chPref val="1"/>
          <dgm:bulletEnabled val="1"/>
        </dgm:presLayoutVars>
      </dgm:prSet>
      <dgm:spPr/>
    </dgm:pt>
    <dgm:pt modelId="{DA395D37-0707-43E5-B80A-A064A6E87EA8}" type="pres">
      <dgm:prSet presAssocID="{885CAC71-B390-4DE3-AC54-BAB1C26E0F1E}" presName="L2TextContainerWrapper" presStyleCnt="0">
        <dgm:presLayoutVars>
          <dgm:chMax val="0"/>
          <dgm:chPref val="0"/>
          <dgm:bulletEnabled val="1"/>
        </dgm:presLayoutVars>
      </dgm:prSet>
      <dgm:spPr/>
    </dgm:pt>
    <dgm:pt modelId="{40D13303-86C2-4F54-AB9D-16C24B2811BD}" type="pres">
      <dgm:prSet presAssocID="{885CAC71-B390-4DE3-AC54-BAB1C26E0F1E}" presName="L2TextContainer" presStyleLbl="bgAcc1" presStyleIdx="3" presStyleCnt="6"/>
      <dgm:spPr/>
    </dgm:pt>
    <dgm:pt modelId="{79EC4F36-5FAC-452F-9208-DD3275C99131}" type="pres">
      <dgm:prSet presAssocID="{885CAC71-B390-4DE3-AC54-BAB1C26E0F1E}" presName="FlexibleEmptyPlaceHolder" presStyleCnt="0"/>
      <dgm:spPr/>
    </dgm:pt>
    <dgm:pt modelId="{19DA1FFC-FD72-4E60-A73B-6A46E56DEDD2}" type="pres">
      <dgm:prSet presAssocID="{885CAC71-B390-4DE3-AC54-BAB1C26E0F1E}" presName="ConnectLine" presStyleLbl="sibTrans1D1" presStyleIdx="3" presStyleCnt="6"/>
      <dgm:spPr>
        <a:noFill/>
        <a:ln w="12700" cap="flat" cmpd="sng" algn="ctr">
          <a:solidFill>
            <a:schemeClr val="accent2">
              <a:hueOff val="3866169"/>
              <a:satOff val="-11096"/>
              <a:lumOff val="-17765"/>
              <a:alphaOff val="0"/>
            </a:schemeClr>
          </a:solidFill>
          <a:prstDash val="dash"/>
          <a:miter lim="800000"/>
        </a:ln>
        <a:effectLst/>
      </dgm:spPr>
    </dgm:pt>
    <dgm:pt modelId="{3483916D-E330-4353-A6B2-20664533C66C}" type="pres">
      <dgm:prSet presAssocID="{885CAC71-B390-4DE3-AC54-BAB1C26E0F1E}" presName="ConnectorPoint" presStyleLbl="alignNode1" presStyleIdx="3" presStyleCnt="6"/>
      <dgm:spPr/>
    </dgm:pt>
    <dgm:pt modelId="{F67C25C9-95D6-4A60-B3DD-1E8102474C69}" type="pres">
      <dgm:prSet presAssocID="{885CAC71-B390-4DE3-AC54-BAB1C26E0F1E}" presName="EmptyPlaceHolder" presStyleCnt="0"/>
      <dgm:spPr/>
    </dgm:pt>
    <dgm:pt modelId="{E52D90D3-4DC9-4DFA-84F9-7323321489BE}" type="pres">
      <dgm:prSet presAssocID="{46A64D03-E175-4339-A1C2-CBE27FFE18C6}" presName="spaceBetweenRectangles" presStyleCnt="0"/>
      <dgm:spPr/>
    </dgm:pt>
    <dgm:pt modelId="{B6F2D58F-2802-44A3-82EF-05B52C6A49EE}" type="pres">
      <dgm:prSet presAssocID="{83B8E582-7B47-4424-8B7C-B93C730C2CFD}" presName="composite" presStyleCnt="0"/>
      <dgm:spPr/>
    </dgm:pt>
    <dgm:pt modelId="{B4A39788-5F60-4D40-ACD8-09B1D234A184}" type="pres">
      <dgm:prSet presAssocID="{83B8E582-7B47-4424-8B7C-B93C730C2CFD}" presName="L1TextContainer" presStyleLbl="revTx" presStyleIdx="4" presStyleCnt="6">
        <dgm:presLayoutVars>
          <dgm:chMax val="1"/>
          <dgm:chPref val="1"/>
          <dgm:bulletEnabled val="1"/>
        </dgm:presLayoutVars>
      </dgm:prSet>
      <dgm:spPr/>
    </dgm:pt>
    <dgm:pt modelId="{29710F92-DE13-4060-85E8-75944FD7D767}" type="pres">
      <dgm:prSet presAssocID="{83B8E582-7B47-4424-8B7C-B93C730C2CFD}" presName="L2TextContainerWrapper" presStyleCnt="0">
        <dgm:presLayoutVars>
          <dgm:chMax val="0"/>
          <dgm:chPref val="0"/>
          <dgm:bulletEnabled val="1"/>
        </dgm:presLayoutVars>
      </dgm:prSet>
      <dgm:spPr/>
    </dgm:pt>
    <dgm:pt modelId="{346468BE-D24B-4920-9408-97EE3EC40307}" type="pres">
      <dgm:prSet presAssocID="{83B8E582-7B47-4424-8B7C-B93C730C2CFD}" presName="L2TextContainer" presStyleLbl="bgAcc1" presStyleIdx="4" presStyleCnt="6"/>
      <dgm:spPr/>
    </dgm:pt>
    <dgm:pt modelId="{5C345250-21FF-483D-8C14-4E2C910632A5}" type="pres">
      <dgm:prSet presAssocID="{83B8E582-7B47-4424-8B7C-B93C730C2CFD}" presName="FlexibleEmptyPlaceHolder" presStyleCnt="0"/>
      <dgm:spPr/>
    </dgm:pt>
    <dgm:pt modelId="{8250F70B-058C-40FB-B299-09EAB20867BB}" type="pres">
      <dgm:prSet presAssocID="{83B8E582-7B47-4424-8B7C-B93C730C2CFD}" presName="ConnectLine" presStyleLbl="sibTrans1D1" presStyleIdx="4" presStyleCnt="6"/>
      <dgm:spPr>
        <a:noFill/>
        <a:ln w="12700" cap="flat" cmpd="sng" algn="ctr">
          <a:solidFill>
            <a:schemeClr val="accent2">
              <a:hueOff val="5154891"/>
              <a:satOff val="-14794"/>
              <a:lumOff val="-23687"/>
              <a:alphaOff val="0"/>
            </a:schemeClr>
          </a:solidFill>
          <a:prstDash val="dash"/>
          <a:miter lim="800000"/>
        </a:ln>
        <a:effectLst/>
      </dgm:spPr>
    </dgm:pt>
    <dgm:pt modelId="{8C6FD64C-C585-4212-8D12-62C9E2B20968}" type="pres">
      <dgm:prSet presAssocID="{83B8E582-7B47-4424-8B7C-B93C730C2CFD}" presName="ConnectorPoint" presStyleLbl="alignNode1" presStyleIdx="4" presStyleCnt="6"/>
      <dgm:spPr/>
    </dgm:pt>
    <dgm:pt modelId="{F2C1DE5B-26DD-48B2-8967-DBB41702D69D}" type="pres">
      <dgm:prSet presAssocID="{83B8E582-7B47-4424-8B7C-B93C730C2CFD}" presName="EmptyPlaceHolder" presStyleCnt="0"/>
      <dgm:spPr/>
    </dgm:pt>
    <dgm:pt modelId="{ADB061C0-5A32-4BDF-867E-4D9E49814876}" type="pres">
      <dgm:prSet presAssocID="{860060FD-69DB-467F-8836-016432AE09D1}" presName="spaceBetweenRectangles" presStyleCnt="0"/>
      <dgm:spPr/>
    </dgm:pt>
    <dgm:pt modelId="{3C0FB73F-7155-4E97-8F24-57F6D2AC15ED}" type="pres">
      <dgm:prSet presAssocID="{A6BEA76E-7C35-4D1A-ACB8-F0B148E6721F}" presName="composite" presStyleCnt="0"/>
      <dgm:spPr/>
    </dgm:pt>
    <dgm:pt modelId="{BA5FCE85-3175-4F6A-B461-EB625B3A1F2B}" type="pres">
      <dgm:prSet presAssocID="{A6BEA76E-7C35-4D1A-ACB8-F0B148E6721F}" presName="L1TextContainer" presStyleLbl="revTx" presStyleIdx="5" presStyleCnt="6">
        <dgm:presLayoutVars>
          <dgm:chMax val="1"/>
          <dgm:chPref val="1"/>
          <dgm:bulletEnabled val="1"/>
        </dgm:presLayoutVars>
      </dgm:prSet>
      <dgm:spPr/>
    </dgm:pt>
    <dgm:pt modelId="{EA37BF4B-ED7E-454F-8B2E-496F9814496A}" type="pres">
      <dgm:prSet presAssocID="{A6BEA76E-7C35-4D1A-ACB8-F0B148E6721F}" presName="L2TextContainerWrapper" presStyleCnt="0">
        <dgm:presLayoutVars>
          <dgm:chMax val="0"/>
          <dgm:chPref val="0"/>
          <dgm:bulletEnabled val="1"/>
        </dgm:presLayoutVars>
      </dgm:prSet>
      <dgm:spPr/>
    </dgm:pt>
    <dgm:pt modelId="{40A0E4B1-A00F-483C-9E80-CBB8E48D3DB1}" type="pres">
      <dgm:prSet presAssocID="{A6BEA76E-7C35-4D1A-ACB8-F0B148E6721F}" presName="L2TextContainer" presStyleLbl="bgAcc1" presStyleIdx="5" presStyleCnt="6"/>
      <dgm:spPr/>
    </dgm:pt>
    <dgm:pt modelId="{48C8ED22-61E9-4428-B897-D258DA2FE21E}" type="pres">
      <dgm:prSet presAssocID="{A6BEA76E-7C35-4D1A-ACB8-F0B148E6721F}" presName="FlexibleEmptyPlaceHolder" presStyleCnt="0"/>
      <dgm:spPr/>
    </dgm:pt>
    <dgm:pt modelId="{62D0287C-67FE-4C10-A95F-B1AAE072BC2B}" type="pres">
      <dgm:prSet presAssocID="{A6BEA76E-7C35-4D1A-ACB8-F0B148E6721F}" presName="ConnectLine" presStyleLbl="sibTrans1D1" presStyleIdx="5" presStyleCnt="6"/>
      <dgm:spPr>
        <a:noFill/>
        <a:ln w="12700" cap="flat" cmpd="sng" algn="ctr">
          <a:solidFill>
            <a:schemeClr val="accent2">
              <a:hueOff val="6443614"/>
              <a:satOff val="-18493"/>
              <a:lumOff val="-29609"/>
              <a:alphaOff val="0"/>
            </a:schemeClr>
          </a:solidFill>
          <a:prstDash val="dash"/>
          <a:miter lim="800000"/>
        </a:ln>
        <a:effectLst/>
      </dgm:spPr>
    </dgm:pt>
    <dgm:pt modelId="{A040DAA2-3142-4AEA-BC5B-50AE4366A1EC}" type="pres">
      <dgm:prSet presAssocID="{A6BEA76E-7C35-4D1A-ACB8-F0B148E6721F}" presName="ConnectorPoint" presStyleLbl="alignNode1" presStyleIdx="5" presStyleCnt="6"/>
      <dgm:spPr/>
    </dgm:pt>
    <dgm:pt modelId="{25EF1EB5-277B-40AF-AA20-EF0DCE682DFB}" type="pres">
      <dgm:prSet presAssocID="{A6BEA76E-7C35-4D1A-ACB8-F0B148E6721F}" presName="EmptyPlaceHolder" presStyleCnt="0"/>
      <dgm:spPr/>
    </dgm:pt>
  </dgm:ptLst>
  <dgm:cxnLst>
    <dgm:cxn modelId="{EA221B1E-8660-45A8-985A-AD145A31F083}" srcId="{CA30D2D6-DC2B-4932-A047-CB230C676224}" destId="{703D451B-987C-4751-89DE-B304ABBA58DC}" srcOrd="2" destOrd="0" parTransId="{ECFA269E-0286-4433-9FC9-2C8F047B9A63}" sibTransId="{DF947860-A1D7-4ABD-B45C-AC81587BAC94}"/>
    <dgm:cxn modelId="{BA27AD23-A04C-48D9-9EBC-44A34DB32D74}" type="presOf" srcId="{66B9E37F-7DF2-497B-8567-AE663F863685}" destId="{0DEEF2B6-290F-4085-9D53-6ED7B05D780B}" srcOrd="0" destOrd="1" presId="urn:microsoft.com/office/officeart/2016/7/layout/BasicTimeline"/>
    <dgm:cxn modelId="{49674427-76F1-4AA6-81AF-445D92E16A57}" srcId="{885CAC71-B390-4DE3-AC54-BAB1C26E0F1E}" destId="{F01EA93B-8070-43EF-8071-EEEAB7F45795}" srcOrd="0" destOrd="0" parTransId="{5C0977EF-947F-4965-A41A-34E282B18A4A}" sibTransId="{8F2069B2-E86A-4915-9C66-1D4C8580E9B7}"/>
    <dgm:cxn modelId="{4E59A72A-B986-42E4-B334-B8C8D3136215}" type="presOf" srcId="{C87B2E05-5D94-4691-82DF-CBEFA0A8A9B0}" destId="{40A0E4B1-A00F-483C-9E80-CBB8E48D3DB1}" srcOrd="0" destOrd="1" presId="urn:microsoft.com/office/officeart/2016/7/layout/BasicTimeline"/>
    <dgm:cxn modelId="{701C182B-459B-4B30-8BD3-4F679AE340B2}" srcId="{703D451B-987C-4751-89DE-B304ABBA58DC}" destId="{07C94446-021D-44FB-B488-E95551688434}" srcOrd="0" destOrd="0" parTransId="{E5ECC9BB-D461-4178-B5E6-F35FE0CBC12C}" sibTransId="{BC996FD9-4A33-49AD-A0B4-7351AA38DC3D}"/>
    <dgm:cxn modelId="{D1BD3E61-A452-48E0-A5E8-03F8EA62866F}" srcId="{CA30D2D6-DC2B-4932-A047-CB230C676224}" destId="{D0BA5D2F-A2AC-4034-AB8B-A5549E449298}" srcOrd="1" destOrd="0" parTransId="{C2DD9311-521F-4196-AC6B-37EEA0B81A68}" sibTransId="{1118FC8B-DFFE-485D-8CCC-C31BE9FB6B90}"/>
    <dgm:cxn modelId="{38287E4A-B850-4BF1-BD40-FA7B826CCEAE}" type="presOf" srcId="{48EFDEF7-A158-4BB0-AAD3-80D509A451BF}" destId="{A5075E30-7D61-4807-BF25-2535C21795BF}" srcOrd="0" destOrd="0" presId="urn:microsoft.com/office/officeart/2016/7/layout/BasicTimeline"/>
    <dgm:cxn modelId="{65058E4C-DC28-4087-A3F6-F01EFCF99381}" srcId="{CA30D2D6-DC2B-4932-A047-CB230C676224}" destId="{A6BEA76E-7C35-4D1A-ACB8-F0B148E6721F}" srcOrd="5" destOrd="0" parTransId="{F61B8907-85B4-48D9-B90A-62CC68F83432}" sibTransId="{097338C6-0AEC-4904-AA38-AE5DE5FEA6B2}"/>
    <dgm:cxn modelId="{2E940C6F-DF39-49EE-AEA6-E78AA3B0E7D6}" srcId="{83B8E582-7B47-4424-8B7C-B93C730C2CFD}" destId="{F7570526-3902-48A1-B0BC-182B838080A7}" srcOrd="0" destOrd="0" parTransId="{1CCD1DD1-6BD0-4B6C-AF58-A5005B3195A1}" sibTransId="{05C88B32-8A87-4608-BACF-BA05299B1419}"/>
    <dgm:cxn modelId="{F7B98A56-98D9-4070-AC74-95CD1B5AE2CB}" type="presOf" srcId="{4E78FDBA-73E8-433E-9C7A-5A24638E1946}" destId="{346468BE-D24B-4920-9408-97EE3EC40307}" srcOrd="0" destOrd="1" presId="urn:microsoft.com/office/officeart/2016/7/layout/BasicTimeline"/>
    <dgm:cxn modelId="{BB24A856-83F5-45F7-8DCC-2345B908C3E4}" type="presOf" srcId="{F7570526-3902-48A1-B0BC-182B838080A7}" destId="{346468BE-D24B-4920-9408-97EE3EC40307}" srcOrd="0" destOrd="0" presId="urn:microsoft.com/office/officeart/2016/7/layout/BasicTimeline"/>
    <dgm:cxn modelId="{1F047258-E256-43DF-AABB-1B2F5090EFE8}" srcId="{0B06000D-604F-4EA9-988B-B8149B8C0FE1}" destId="{66B9E37F-7DF2-497B-8567-AE663F863685}" srcOrd="0" destOrd="0" parTransId="{5BCE2551-CB49-45B2-84E4-15415FA6B21C}" sibTransId="{EDFD7D6A-6FB2-4147-89B0-460AB98E32E1}"/>
    <dgm:cxn modelId="{CE318D79-955C-42FE-A23E-026E6410E94C}" type="presOf" srcId="{11EF0728-FA11-473D-BC73-6CDE72080055}" destId="{40D13303-86C2-4F54-AB9D-16C24B2811BD}" srcOrd="0" destOrd="1" presId="urn:microsoft.com/office/officeart/2016/7/layout/BasicTimeline"/>
    <dgm:cxn modelId="{E9D3C17B-2A8F-424F-9F8B-3086C799B73E}" type="presOf" srcId="{07C94446-021D-44FB-B488-E95551688434}" destId="{60E088AA-B29A-4874-9256-8209ECCB5258}" srcOrd="0" destOrd="0" presId="urn:microsoft.com/office/officeart/2016/7/layout/BasicTimeline"/>
    <dgm:cxn modelId="{356BF786-ACAB-4A89-B0A8-46E2EB4C6587}" srcId="{B91AB8CD-96B0-4E54-8048-218FA768D5B4}" destId="{A36EF2FC-F328-49D0-8C12-8C8284738401}" srcOrd="0" destOrd="0" parTransId="{0BA2D10C-E3E9-4CA5-A2CB-C4CB9AB65C2E}" sibTransId="{ED27B302-25FF-4C84-993A-6C37CC9A2299}"/>
    <dgm:cxn modelId="{97A9548E-7C3F-4126-85C2-302328D34794}" srcId="{40C38772-671A-45C4-BC41-A6711B6967A7}" destId="{C87B2E05-5D94-4691-82DF-CBEFA0A8A9B0}" srcOrd="0" destOrd="0" parTransId="{28A471AC-D780-49FA-B109-BCAF3D6EE8E6}" sibTransId="{52886609-2F40-4A16-810C-1A0977119AB6}"/>
    <dgm:cxn modelId="{92BAAB90-3A66-4F7B-A456-2A7ED6F14DDC}" srcId="{F7570526-3902-48A1-B0BC-182B838080A7}" destId="{4E78FDBA-73E8-433E-9C7A-5A24638E1946}" srcOrd="0" destOrd="0" parTransId="{57C07748-0ACB-44AA-B7C7-60D05382527F}" sibTransId="{8DE3185B-0237-4DE8-AFA5-7EBDFAB55B3B}"/>
    <dgm:cxn modelId="{0AB29D9E-BB8E-4197-A22D-2931836E7200}" type="presOf" srcId="{A6BEA76E-7C35-4D1A-ACB8-F0B148E6721F}" destId="{BA5FCE85-3175-4F6A-B461-EB625B3A1F2B}" srcOrd="0" destOrd="0" presId="urn:microsoft.com/office/officeart/2016/7/layout/BasicTimeline"/>
    <dgm:cxn modelId="{1E3AFDA1-FD5E-4D8F-9CBC-D6768AAF3223}" type="presOf" srcId="{A36EF2FC-F328-49D0-8C12-8C8284738401}" destId="{EE8EAF7A-BE1D-4C3C-B9FA-B87593EDA53A}" srcOrd="0" destOrd="1" presId="urn:microsoft.com/office/officeart/2016/7/layout/BasicTimeline"/>
    <dgm:cxn modelId="{70A1F4AD-D23B-49D5-B941-5CC9486EE7DD}" srcId="{CA30D2D6-DC2B-4932-A047-CB230C676224}" destId="{48EFDEF7-A158-4BB0-AAD3-80D509A451BF}" srcOrd="0" destOrd="0" parTransId="{FC41046F-6C49-4BC5-A78D-B634F3390770}" sibTransId="{02A1EDFC-357D-43D7-94D2-C16BF9DEC0EA}"/>
    <dgm:cxn modelId="{87115DB1-75BD-4AA2-BEE9-B2C89357F0F2}" srcId="{07C94446-021D-44FB-B488-E95551688434}" destId="{1ABB23BA-20CC-491F-A52A-630E920B5479}" srcOrd="0" destOrd="0" parTransId="{7DFEA30C-C972-4666-96CC-5DEF32D87105}" sibTransId="{7518FF71-15E6-4F55-9F11-00DFC9F513DC}"/>
    <dgm:cxn modelId="{D1DDABB2-6BCE-4014-948D-E16DA066466B}" type="presOf" srcId="{CA30D2D6-DC2B-4932-A047-CB230C676224}" destId="{7BCEC71B-EE25-4044-BC7E-2AF122180709}" srcOrd="0" destOrd="0" presId="urn:microsoft.com/office/officeart/2016/7/layout/BasicTimeline"/>
    <dgm:cxn modelId="{36C862B3-F4BB-4D62-A923-8860D679D081}" srcId="{D0BA5D2F-A2AC-4034-AB8B-A5549E449298}" destId="{B91AB8CD-96B0-4E54-8048-218FA768D5B4}" srcOrd="0" destOrd="0" parTransId="{73FD3AEA-1FB2-4D47-933D-768C2FECA117}" sibTransId="{5CCFFA21-F4FC-4C74-8B3D-B8A17F96B904}"/>
    <dgm:cxn modelId="{42A6DBB6-3E6D-49D2-9A40-3F8D805A4173}" type="presOf" srcId="{D0BA5D2F-A2AC-4034-AB8B-A5549E449298}" destId="{D1B2694C-90D1-48E1-AA4C-EA0D768DD5E6}" srcOrd="0" destOrd="0" presId="urn:microsoft.com/office/officeart/2016/7/layout/BasicTimeline"/>
    <dgm:cxn modelId="{217A46BD-4B75-4888-AF1A-D6F86AF9DDC7}" type="presOf" srcId="{F01EA93B-8070-43EF-8071-EEEAB7F45795}" destId="{40D13303-86C2-4F54-AB9D-16C24B2811BD}" srcOrd="0" destOrd="0" presId="urn:microsoft.com/office/officeart/2016/7/layout/BasicTimeline"/>
    <dgm:cxn modelId="{22C4ACBF-41A7-4628-A3DB-4885DEAF5B9C}" srcId="{A6BEA76E-7C35-4D1A-ACB8-F0B148E6721F}" destId="{40C38772-671A-45C4-BC41-A6711B6967A7}" srcOrd="0" destOrd="0" parTransId="{AA88B4F0-B1CB-4750-860D-2CDB1E207979}" sibTransId="{E74AE678-0BC1-408E-AA29-A913672718E1}"/>
    <dgm:cxn modelId="{E640F2C2-0F91-4270-9308-08EAA9B9FC64}" type="presOf" srcId="{83B8E582-7B47-4424-8B7C-B93C730C2CFD}" destId="{B4A39788-5F60-4D40-ACD8-09B1D234A184}" srcOrd="0" destOrd="0" presId="urn:microsoft.com/office/officeart/2016/7/layout/BasicTimeline"/>
    <dgm:cxn modelId="{01A7D8C5-011B-465A-8D7C-1CA062CEF963}" type="presOf" srcId="{0B06000D-604F-4EA9-988B-B8149B8C0FE1}" destId="{0DEEF2B6-290F-4085-9D53-6ED7B05D780B}" srcOrd="0" destOrd="0" presId="urn:microsoft.com/office/officeart/2016/7/layout/BasicTimeline"/>
    <dgm:cxn modelId="{072C2FCD-11A9-4AEC-A146-5539602FD948}" type="presOf" srcId="{40C38772-671A-45C4-BC41-A6711B6967A7}" destId="{40A0E4B1-A00F-483C-9E80-CBB8E48D3DB1}" srcOrd="0" destOrd="0" presId="urn:microsoft.com/office/officeart/2016/7/layout/BasicTimeline"/>
    <dgm:cxn modelId="{62455FCF-103A-4955-AC53-30AC94762064}" type="presOf" srcId="{885CAC71-B390-4DE3-AC54-BAB1C26E0F1E}" destId="{B88C8DDD-E63F-4751-8D73-7E01C6D1E83F}" srcOrd="0" destOrd="0" presId="urn:microsoft.com/office/officeart/2016/7/layout/BasicTimeline"/>
    <dgm:cxn modelId="{096371D0-0F8D-4506-BE43-7646A03A72C9}" srcId="{48EFDEF7-A158-4BB0-AAD3-80D509A451BF}" destId="{0B06000D-604F-4EA9-988B-B8149B8C0FE1}" srcOrd="0" destOrd="0" parTransId="{B2C2486C-4B74-4BB8-B6C8-C48D1B99E2C5}" sibTransId="{2DF49D81-90E1-47BD-9E15-A427B3259DF4}"/>
    <dgm:cxn modelId="{39AC92D1-7721-468A-BC56-9F70FD1D451A}" srcId="{CA30D2D6-DC2B-4932-A047-CB230C676224}" destId="{885CAC71-B390-4DE3-AC54-BAB1C26E0F1E}" srcOrd="3" destOrd="0" parTransId="{EF88813F-B217-4141-9A6E-6A03561F0D37}" sibTransId="{46A64D03-E175-4339-A1C2-CBE27FFE18C6}"/>
    <dgm:cxn modelId="{3BD9F3D2-DC83-42B3-A713-990B9D1E3898}" type="presOf" srcId="{1ABB23BA-20CC-491F-A52A-630E920B5479}" destId="{60E088AA-B29A-4874-9256-8209ECCB5258}" srcOrd="0" destOrd="1" presId="urn:microsoft.com/office/officeart/2016/7/layout/BasicTimeline"/>
    <dgm:cxn modelId="{804AD0DC-916B-4E23-BF3F-90AE454BD9E9}" type="presOf" srcId="{703D451B-987C-4751-89DE-B304ABBA58DC}" destId="{B5999C71-85D3-430D-B590-0599C281D57C}" srcOrd="0" destOrd="0" presId="urn:microsoft.com/office/officeart/2016/7/layout/BasicTimeline"/>
    <dgm:cxn modelId="{E3B223E1-656D-4395-9532-B437544616B7}" srcId="{CA30D2D6-DC2B-4932-A047-CB230C676224}" destId="{83B8E582-7B47-4424-8B7C-B93C730C2CFD}" srcOrd="4" destOrd="0" parTransId="{E1C5C42F-F7AE-4697-9BD7-187E41225954}" sibTransId="{860060FD-69DB-467F-8836-016432AE09D1}"/>
    <dgm:cxn modelId="{F68CF3EF-466D-4962-8602-CC99D71BE403}" type="presOf" srcId="{B91AB8CD-96B0-4E54-8048-218FA768D5B4}" destId="{EE8EAF7A-BE1D-4C3C-B9FA-B87593EDA53A}" srcOrd="0" destOrd="0" presId="urn:microsoft.com/office/officeart/2016/7/layout/BasicTimeline"/>
    <dgm:cxn modelId="{C6602EF1-F9D6-4E62-A131-2CC0AC1ECB98}" srcId="{F01EA93B-8070-43EF-8071-EEEAB7F45795}" destId="{11EF0728-FA11-473D-BC73-6CDE72080055}" srcOrd="0" destOrd="0" parTransId="{675E7EE4-8E5F-48B1-9CC4-96688B790037}" sibTransId="{02E19255-6C44-47D9-B930-A921107CB29D}"/>
    <dgm:cxn modelId="{78C96F68-015F-4571-860F-E43C3E3A0A25}" type="presParOf" srcId="{7BCEC71B-EE25-4044-BC7E-2AF122180709}" destId="{5D17EB3C-A4B9-46E5-9FFE-E2168250764E}" srcOrd="0" destOrd="0" presId="urn:microsoft.com/office/officeart/2016/7/layout/BasicTimeline"/>
    <dgm:cxn modelId="{8D148660-D765-4436-8EC0-4981067E6BBB}" type="presParOf" srcId="{7BCEC71B-EE25-4044-BC7E-2AF122180709}" destId="{168C8692-35F2-43D6-9F32-09D3809AA3E5}" srcOrd="1" destOrd="0" presId="urn:microsoft.com/office/officeart/2016/7/layout/BasicTimeline"/>
    <dgm:cxn modelId="{D37851CA-42A0-46D6-AD39-C07EE215C987}" type="presParOf" srcId="{168C8692-35F2-43D6-9F32-09D3809AA3E5}" destId="{8E967875-C5E9-41B8-81B0-BABA33D67D2C}" srcOrd="0" destOrd="0" presId="urn:microsoft.com/office/officeart/2016/7/layout/BasicTimeline"/>
    <dgm:cxn modelId="{6710DEAF-B847-49FE-8EBB-FF6FC662746A}" type="presParOf" srcId="{8E967875-C5E9-41B8-81B0-BABA33D67D2C}" destId="{A5075E30-7D61-4807-BF25-2535C21795BF}" srcOrd="0" destOrd="0" presId="urn:microsoft.com/office/officeart/2016/7/layout/BasicTimeline"/>
    <dgm:cxn modelId="{160B1F53-6A63-45BB-9C64-CAE3AA77431F}" type="presParOf" srcId="{8E967875-C5E9-41B8-81B0-BABA33D67D2C}" destId="{7BD43A1B-0701-448C-B4DD-0407FE535E89}" srcOrd="1" destOrd="0" presId="urn:microsoft.com/office/officeart/2016/7/layout/BasicTimeline"/>
    <dgm:cxn modelId="{D9A37B2C-61E0-4773-BCE9-E06CA0B86621}" type="presParOf" srcId="{7BD43A1B-0701-448C-B4DD-0407FE535E89}" destId="{0DEEF2B6-290F-4085-9D53-6ED7B05D780B}" srcOrd="0" destOrd="0" presId="urn:microsoft.com/office/officeart/2016/7/layout/BasicTimeline"/>
    <dgm:cxn modelId="{A2149F62-4DDD-4523-81CC-37602FE352BB}" type="presParOf" srcId="{7BD43A1B-0701-448C-B4DD-0407FE535E89}" destId="{018B63D8-5C28-4770-91F5-B6301567683F}" srcOrd="1" destOrd="0" presId="urn:microsoft.com/office/officeart/2016/7/layout/BasicTimeline"/>
    <dgm:cxn modelId="{C3E129D1-27CD-4FAE-95EF-60BB8C38289E}" type="presParOf" srcId="{8E967875-C5E9-41B8-81B0-BABA33D67D2C}" destId="{FE9E32F8-3ADA-4EBF-B5D3-83C71DEA3618}" srcOrd="2" destOrd="0" presId="urn:microsoft.com/office/officeart/2016/7/layout/BasicTimeline"/>
    <dgm:cxn modelId="{24BB048F-3E01-4C2F-A6D0-26C740A5D041}" type="presParOf" srcId="{8E967875-C5E9-41B8-81B0-BABA33D67D2C}" destId="{DC1124C5-DBDA-4F5D-87A9-5C02CF2CCA7F}" srcOrd="3" destOrd="0" presId="urn:microsoft.com/office/officeart/2016/7/layout/BasicTimeline"/>
    <dgm:cxn modelId="{75713489-270A-4DBA-A33B-9A62D60E8239}" type="presParOf" srcId="{8E967875-C5E9-41B8-81B0-BABA33D67D2C}" destId="{3EF4B0B4-E25F-40C8-9605-70085F30CE93}" srcOrd="4" destOrd="0" presId="urn:microsoft.com/office/officeart/2016/7/layout/BasicTimeline"/>
    <dgm:cxn modelId="{71025447-43B6-45D1-BD5A-27DA6AF7895C}" type="presParOf" srcId="{168C8692-35F2-43D6-9F32-09D3809AA3E5}" destId="{092E5228-9F10-4BF6-9B23-4A60EFF833D9}" srcOrd="1" destOrd="0" presId="urn:microsoft.com/office/officeart/2016/7/layout/BasicTimeline"/>
    <dgm:cxn modelId="{8F989FEC-A963-418A-A6ED-4346186A8229}" type="presParOf" srcId="{168C8692-35F2-43D6-9F32-09D3809AA3E5}" destId="{2E94C8A0-C218-4B83-ACF9-5ECD81783833}" srcOrd="2" destOrd="0" presId="urn:microsoft.com/office/officeart/2016/7/layout/BasicTimeline"/>
    <dgm:cxn modelId="{F667FA6B-043E-44F2-9F95-AD1040B7BAB9}" type="presParOf" srcId="{2E94C8A0-C218-4B83-ACF9-5ECD81783833}" destId="{D1B2694C-90D1-48E1-AA4C-EA0D768DD5E6}" srcOrd="0" destOrd="0" presId="urn:microsoft.com/office/officeart/2016/7/layout/BasicTimeline"/>
    <dgm:cxn modelId="{38AE6E99-BE9C-464A-BFFD-A23A916D3F97}" type="presParOf" srcId="{2E94C8A0-C218-4B83-ACF9-5ECD81783833}" destId="{5616D390-39AA-41EB-9733-0EBB7BDB84C3}" srcOrd="1" destOrd="0" presId="urn:microsoft.com/office/officeart/2016/7/layout/BasicTimeline"/>
    <dgm:cxn modelId="{58B02C97-C09A-460D-98BF-D26B1F407707}" type="presParOf" srcId="{5616D390-39AA-41EB-9733-0EBB7BDB84C3}" destId="{EE8EAF7A-BE1D-4C3C-B9FA-B87593EDA53A}" srcOrd="0" destOrd="0" presId="urn:microsoft.com/office/officeart/2016/7/layout/BasicTimeline"/>
    <dgm:cxn modelId="{F3E0568F-6D1F-488A-BAB7-64DF72A03550}" type="presParOf" srcId="{5616D390-39AA-41EB-9733-0EBB7BDB84C3}" destId="{B7545799-E5E5-405A-9F42-21BF7BEF46C8}" srcOrd="1" destOrd="0" presId="urn:microsoft.com/office/officeart/2016/7/layout/BasicTimeline"/>
    <dgm:cxn modelId="{4F988F19-1BEE-44F0-A3EE-7AE9BD4CC15B}" type="presParOf" srcId="{2E94C8A0-C218-4B83-ACF9-5ECD81783833}" destId="{E746A3FA-669D-46FC-B3BA-CB6F0E897C2D}" srcOrd="2" destOrd="0" presId="urn:microsoft.com/office/officeart/2016/7/layout/BasicTimeline"/>
    <dgm:cxn modelId="{0FE07BCC-4A52-4119-8E8B-7F0EA27F157A}" type="presParOf" srcId="{2E94C8A0-C218-4B83-ACF9-5ECD81783833}" destId="{6C29A349-D998-4A59-A296-73826710E950}" srcOrd="3" destOrd="0" presId="urn:microsoft.com/office/officeart/2016/7/layout/BasicTimeline"/>
    <dgm:cxn modelId="{460EE92D-78DD-45BB-BB29-D029E30121F0}" type="presParOf" srcId="{2E94C8A0-C218-4B83-ACF9-5ECD81783833}" destId="{C825B195-62AE-4B6D-813A-F92B7EA7A814}" srcOrd="4" destOrd="0" presId="urn:microsoft.com/office/officeart/2016/7/layout/BasicTimeline"/>
    <dgm:cxn modelId="{1B8AB5B9-DBFE-4158-842D-6460361D9C9D}" type="presParOf" srcId="{168C8692-35F2-43D6-9F32-09D3809AA3E5}" destId="{B2425119-CBFC-475D-9799-3D4C0BBC1161}" srcOrd="3" destOrd="0" presId="urn:microsoft.com/office/officeart/2016/7/layout/BasicTimeline"/>
    <dgm:cxn modelId="{7E475315-9651-40EA-9C40-3C4DFD492C93}" type="presParOf" srcId="{168C8692-35F2-43D6-9F32-09D3809AA3E5}" destId="{8806FB5B-4271-403B-9744-BAAAE059071A}" srcOrd="4" destOrd="0" presId="urn:microsoft.com/office/officeart/2016/7/layout/BasicTimeline"/>
    <dgm:cxn modelId="{9FE6C353-584C-4047-86A3-01E32426E073}" type="presParOf" srcId="{8806FB5B-4271-403B-9744-BAAAE059071A}" destId="{B5999C71-85D3-430D-B590-0599C281D57C}" srcOrd="0" destOrd="0" presId="urn:microsoft.com/office/officeart/2016/7/layout/BasicTimeline"/>
    <dgm:cxn modelId="{080B8F2E-DFD9-4C26-B9B5-25CE8A1A457D}" type="presParOf" srcId="{8806FB5B-4271-403B-9744-BAAAE059071A}" destId="{CE5DFFE3-99E6-4E41-9F4F-DEEF81B622C6}" srcOrd="1" destOrd="0" presId="urn:microsoft.com/office/officeart/2016/7/layout/BasicTimeline"/>
    <dgm:cxn modelId="{72B49450-8811-4AD3-AD2F-E8E50F84EAEB}" type="presParOf" srcId="{CE5DFFE3-99E6-4E41-9F4F-DEEF81B622C6}" destId="{60E088AA-B29A-4874-9256-8209ECCB5258}" srcOrd="0" destOrd="0" presId="urn:microsoft.com/office/officeart/2016/7/layout/BasicTimeline"/>
    <dgm:cxn modelId="{7D4A104B-B89C-40EA-AF0E-4851AB8D1DEC}" type="presParOf" srcId="{CE5DFFE3-99E6-4E41-9F4F-DEEF81B622C6}" destId="{3E6378BE-C49E-4D08-AAE6-06837587E596}" srcOrd="1" destOrd="0" presId="urn:microsoft.com/office/officeart/2016/7/layout/BasicTimeline"/>
    <dgm:cxn modelId="{42473269-F479-4292-B37D-3EE8BAA14774}" type="presParOf" srcId="{8806FB5B-4271-403B-9744-BAAAE059071A}" destId="{07BA0854-8172-45F4-B2B7-26019B7FE054}" srcOrd="2" destOrd="0" presId="urn:microsoft.com/office/officeart/2016/7/layout/BasicTimeline"/>
    <dgm:cxn modelId="{01AEDDA4-1B7E-4647-9206-90A3641C1483}" type="presParOf" srcId="{8806FB5B-4271-403B-9744-BAAAE059071A}" destId="{2AE679F0-833F-4D6D-BE80-D57A99CAA0BD}" srcOrd="3" destOrd="0" presId="urn:microsoft.com/office/officeart/2016/7/layout/BasicTimeline"/>
    <dgm:cxn modelId="{723A63B8-9802-4B5F-AF6E-EC28DB722385}" type="presParOf" srcId="{8806FB5B-4271-403B-9744-BAAAE059071A}" destId="{5A4CCE88-78E8-492D-BD5E-74C520DF94AD}" srcOrd="4" destOrd="0" presId="urn:microsoft.com/office/officeart/2016/7/layout/BasicTimeline"/>
    <dgm:cxn modelId="{F628CCB2-1DDF-491B-ADC1-FB7B7183D270}" type="presParOf" srcId="{168C8692-35F2-43D6-9F32-09D3809AA3E5}" destId="{A0D2CC0D-A241-4584-81D9-E264E7F76861}" srcOrd="5" destOrd="0" presId="urn:microsoft.com/office/officeart/2016/7/layout/BasicTimeline"/>
    <dgm:cxn modelId="{A70EE778-59BC-44D0-847C-09A86B38AA10}" type="presParOf" srcId="{168C8692-35F2-43D6-9F32-09D3809AA3E5}" destId="{29B60F42-7B89-4EE5-9FEB-3C995546208D}" srcOrd="6" destOrd="0" presId="urn:microsoft.com/office/officeart/2016/7/layout/BasicTimeline"/>
    <dgm:cxn modelId="{E1FE42FE-8DAD-4169-AEB9-922DF17755A6}" type="presParOf" srcId="{29B60F42-7B89-4EE5-9FEB-3C995546208D}" destId="{B88C8DDD-E63F-4751-8D73-7E01C6D1E83F}" srcOrd="0" destOrd="0" presId="urn:microsoft.com/office/officeart/2016/7/layout/BasicTimeline"/>
    <dgm:cxn modelId="{C8CBB302-36E7-4913-8FFF-B22F1D8C75F0}" type="presParOf" srcId="{29B60F42-7B89-4EE5-9FEB-3C995546208D}" destId="{DA395D37-0707-43E5-B80A-A064A6E87EA8}" srcOrd="1" destOrd="0" presId="urn:microsoft.com/office/officeart/2016/7/layout/BasicTimeline"/>
    <dgm:cxn modelId="{368C2A9D-16FD-4081-943A-00433AF90D65}" type="presParOf" srcId="{DA395D37-0707-43E5-B80A-A064A6E87EA8}" destId="{40D13303-86C2-4F54-AB9D-16C24B2811BD}" srcOrd="0" destOrd="0" presId="urn:microsoft.com/office/officeart/2016/7/layout/BasicTimeline"/>
    <dgm:cxn modelId="{0ABCB5F4-44E5-48A0-8DEA-D29A96912527}" type="presParOf" srcId="{DA395D37-0707-43E5-B80A-A064A6E87EA8}" destId="{79EC4F36-5FAC-452F-9208-DD3275C99131}" srcOrd="1" destOrd="0" presId="urn:microsoft.com/office/officeart/2016/7/layout/BasicTimeline"/>
    <dgm:cxn modelId="{2CB35EA4-F5F6-400A-B174-E8837A43D531}" type="presParOf" srcId="{29B60F42-7B89-4EE5-9FEB-3C995546208D}" destId="{19DA1FFC-FD72-4E60-A73B-6A46E56DEDD2}" srcOrd="2" destOrd="0" presId="urn:microsoft.com/office/officeart/2016/7/layout/BasicTimeline"/>
    <dgm:cxn modelId="{AB291FC7-9E34-4F59-B439-E112EE2F77D1}" type="presParOf" srcId="{29B60F42-7B89-4EE5-9FEB-3C995546208D}" destId="{3483916D-E330-4353-A6B2-20664533C66C}" srcOrd="3" destOrd="0" presId="urn:microsoft.com/office/officeart/2016/7/layout/BasicTimeline"/>
    <dgm:cxn modelId="{0F41AE1E-6360-494B-9849-B4D2A4A464EE}" type="presParOf" srcId="{29B60F42-7B89-4EE5-9FEB-3C995546208D}" destId="{F67C25C9-95D6-4A60-B3DD-1E8102474C69}" srcOrd="4" destOrd="0" presId="urn:microsoft.com/office/officeart/2016/7/layout/BasicTimeline"/>
    <dgm:cxn modelId="{C0B8268D-B67B-48CA-946E-70766D0E1CAC}" type="presParOf" srcId="{168C8692-35F2-43D6-9F32-09D3809AA3E5}" destId="{E52D90D3-4DC9-4DFA-84F9-7323321489BE}" srcOrd="7" destOrd="0" presId="urn:microsoft.com/office/officeart/2016/7/layout/BasicTimeline"/>
    <dgm:cxn modelId="{49AC378B-1AA6-49B0-A948-8783774045DC}" type="presParOf" srcId="{168C8692-35F2-43D6-9F32-09D3809AA3E5}" destId="{B6F2D58F-2802-44A3-82EF-05B52C6A49EE}" srcOrd="8" destOrd="0" presId="urn:microsoft.com/office/officeart/2016/7/layout/BasicTimeline"/>
    <dgm:cxn modelId="{02F78BE9-6C18-47AD-B696-276517F9D6B3}" type="presParOf" srcId="{B6F2D58F-2802-44A3-82EF-05B52C6A49EE}" destId="{B4A39788-5F60-4D40-ACD8-09B1D234A184}" srcOrd="0" destOrd="0" presId="urn:microsoft.com/office/officeart/2016/7/layout/BasicTimeline"/>
    <dgm:cxn modelId="{8C47DCDD-54F9-43E6-A11B-8472491D117B}" type="presParOf" srcId="{B6F2D58F-2802-44A3-82EF-05B52C6A49EE}" destId="{29710F92-DE13-4060-85E8-75944FD7D767}" srcOrd="1" destOrd="0" presId="urn:microsoft.com/office/officeart/2016/7/layout/BasicTimeline"/>
    <dgm:cxn modelId="{BD9725BF-A8D4-4024-A1A0-FA299B5DB5ED}" type="presParOf" srcId="{29710F92-DE13-4060-85E8-75944FD7D767}" destId="{346468BE-D24B-4920-9408-97EE3EC40307}" srcOrd="0" destOrd="0" presId="urn:microsoft.com/office/officeart/2016/7/layout/BasicTimeline"/>
    <dgm:cxn modelId="{BB17CFC5-BDAD-4D9F-B225-8C180161C8A4}" type="presParOf" srcId="{29710F92-DE13-4060-85E8-75944FD7D767}" destId="{5C345250-21FF-483D-8C14-4E2C910632A5}" srcOrd="1" destOrd="0" presId="urn:microsoft.com/office/officeart/2016/7/layout/BasicTimeline"/>
    <dgm:cxn modelId="{8D5E5C0D-BF42-4A69-925D-322B073635A0}" type="presParOf" srcId="{B6F2D58F-2802-44A3-82EF-05B52C6A49EE}" destId="{8250F70B-058C-40FB-B299-09EAB20867BB}" srcOrd="2" destOrd="0" presId="urn:microsoft.com/office/officeart/2016/7/layout/BasicTimeline"/>
    <dgm:cxn modelId="{91E33A1B-3ADE-46EE-9F52-D55082743494}" type="presParOf" srcId="{B6F2D58F-2802-44A3-82EF-05B52C6A49EE}" destId="{8C6FD64C-C585-4212-8D12-62C9E2B20968}" srcOrd="3" destOrd="0" presId="urn:microsoft.com/office/officeart/2016/7/layout/BasicTimeline"/>
    <dgm:cxn modelId="{E1E19390-6D9D-4B28-BDF5-6A7B21B3F22B}" type="presParOf" srcId="{B6F2D58F-2802-44A3-82EF-05B52C6A49EE}" destId="{F2C1DE5B-26DD-48B2-8967-DBB41702D69D}" srcOrd="4" destOrd="0" presId="urn:microsoft.com/office/officeart/2016/7/layout/BasicTimeline"/>
    <dgm:cxn modelId="{6D58A0CD-A158-464B-82B4-63146C4C9D6B}" type="presParOf" srcId="{168C8692-35F2-43D6-9F32-09D3809AA3E5}" destId="{ADB061C0-5A32-4BDF-867E-4D9E49814876}" srcOrd="9" destOrd="0" presId="urn:microsoft.com/office/officeart/2016/7/layout/BasicTimeline"/>
    <dgm:cxn modelId="{300E0B91-BCB8-498E-B274-B19FFCCAD6BF}" type="presParOf" srcId="{168C8692-35F2-43D6-9F32-09D3809AA3E5}" destId="{3C0FB73F-7155-4E97-8F24-57F6D2AC15ED}" srcOrd="10" destOrd="0" presId="urn:microsoft.com/office/officeart/2016/7/layout/BasicTimeline"/>
    <dgm:cxn modelId="{54EF2124-217D-4709-B5EA-26D7E632DA9C}" type="presParOf" srcId="{3C0FB73F-7155-4E97-8F24-57F6D2AC15ED}" destId="{BA5FCE85-3175-4F6A-B461-EB625B3A1F2B}" srcOrd="0" destOrd="0" presId="urn:microsoft.com/office/officeart/2016/7/layout/BasicTimeline"/>
    <dgm:cxn modelId="{DC23153A-5526-40F5-B910-8DDC59A8C547}" type="presParOf" srcId="{3C0FB73F-7155-4E97-8F24-57F6D2AC15ED}" destId="{EA37BF4B-ED7E-454F-8B2E-496F9814496A}" srcOrd="1" destOrd="0" presId="urn:microsoft.com/office/officeart/2016/7/layout/BasicTimeline"/>
    <dgm:cxn modelId="{E218544B-3978-4672-81AA-81412CE6A19E}" type="presParOf" srcId="{EA37BF4B-ED7E-454F-8B2E-496F9814496A}" destId="{40A0E4B1-A00F-483C-9E80-CBB8E48D3DB1}" srcOrd="0" destOrd="0" presId="urn:microsoft.com/office/officeart/2016/7/layout/BasicTimeline"/>
    <dgm:cxn modelId="{F7AFC917-658D-4143-88FB-B0D453E4D8C2}" type="presParOf" srcId="{EA37BF4B-ED7E-454F-8B2E-496F9814496A}" destId="{48C8ED22-61E9-4428-B897-D258DA2FE21E}" srcOrd="1" destOrd="0" presId="urn:microsoft.com/office/officeart/2016/7/layout/BasicTimeline"/>
    <dgm:cxn modelId="{6E9E6CD1-B6E9-4330-9725-23B50D2913EC}" type="presParOf" srcId="{3C0FB73F-7155-4E97-8F24-57F6D2AC15ED}" destId="{62D0287C-67FE-4C10-A95F-B1AAE072BC2B}" srcOrd="2" destOrd="0" presId="urn:microsoft.com/office/officeart/2016/7/layout/BasicTimeline"/>
    <dgm:cxn modelId="{33E49710-2E03-46F3-8D6E-11CE41D4A065}" type="presParOf" srcId="{3C0FB73F-7155-4E97-8F24-57F6D2AC15ED}" destId="{A040DAA2-3142-4AEA-BC5B-50AE4366A1EC}" srcOrd="3" destOrd="0" presId="urn:microsoft.com/office/officeart/2016/7/layout/BasicTimeline"/>
    <dgm:cxn modelId="{87759219-F533-4D43-9C31-8B2EBDD1C226}" type="presParOf" srcId="{3C0FB73F-7155-4E97-8F24-57F6D2AC15ED}" destId="{25EF1EB5-277B-40AF-AA20-EF0DCE682DFB}"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8B4E5A-16EB-4BE0-9993-248989BBB3FB}" type="doc">
      <dgm:prSet loTypeId="urn:microsoft.com/office/officeart/2005/8/layout/vProcess5" loCatId="process" qsTypeId="urn:microsoft.com/office/officeart/2005/8/quickstyle/simple1" qsCatId="simple" csTypeId="urn:microsoft.com/office/officeart/2005/8/colors/accent5_2" csCatId="accent5"/>
      <dgm:spPr/>
      <dgm:t>
        <a:bodyPr/>
        <a:lstStyle/>
        <a:p>
          <a:endParaRPr lang="en-US"/>
        </a:p>
      </dgm:t>
    </dgm:pt>
    <dgm:pt modelId="{827C9A9B-1F93-4358-A6F9-551EDCA48585}">
      <dgm:prSet/>
      <dgm:spPr/>
      <dgm:t>
        <a:bodyPr/>
        <a:lstStyle/>
        <a:p>
          <a:r>
            <a:rPr lang="en-US" err="1"/>
            <a:t>Kırıkkale</a:t>
          </a:r>
          <a:r>
            <a:rPr lang="en-US"/>
            <a:t> </a:t>
          </a:r>
          <a:r>
            <a:rPr lang="en-US" err="1"/>
            <a:t>Üniversitesi</a:t>
          </a:r>
          <a:r>
            <a:rPr lang="en-US"/>
            <a:t> </a:t>
          </a:r>
          <a:r>
            <a:rPr lang="en-US" err="1"/>
            <a:t>Kalite</a:t>
          </a:r>
          <a:r>
            <a:rPr lang="en-US"/>
            <a:t> </a:t>
          </a:r>
          <a:r>
            <a:rPr lang="en-US" err="1"/>
            <a:t>Komisyonu</a:t>
          </a:r>
          <a:r>
            <a:rPr lang="en-US"/>
            <a:t> her </a:t>
          </a:r>
          <a:r>
            <a:rPr lang="en-US" err="1"/>
            <a:t>yıl</a:t>
          </a:r>
          <a:r>
            <a:rPr lang="en-US"/>
            <a:t> </a:t>
          </a:r>
          <a:r>
            <a:rPr lang="en-US" err="1"/>
            <a:t>Kurum</a:t>
          </a:r>
          <a:r>
            <a:rPr lang="en-US"/>
            <a:t> </a:t>
          </a:r>
          <a:r>
            <a:rPr lang="en-US" err="1"/>
            <a:t>İç</a:t>
          </a:r>
          <a:r>
            <a:rPr lang="en-US"/>
            <a:t> </a:t>
          </a:r>
          <a:r>
            <a:rPr lang="en-US" err="1"/>
            <a:t>Değerlendirme</a:t>
          </a:r>
          <a:r>
            <a:rPr lang="en-US"/>
            <a:t> </a:t>
          </a:r>
          <a:r>
            <a:rPr lang="en-US" err="1"/>
            <a:t>Raporunu</a:t>
          </a:r>
          <a:r>
            <a:rPr lang="en-US"/>
            <a:t> (KİDR) </a:t>
          </a:r>
          <a:r>
            <a:rPr lang="en-US" err="1"/>
            <a:t>hazırlayarak</a:t>
          </a:r>
          <a:r>
            <a:rPr lang="en-US"/>
            <a:t> </a:t>
          </a:r>
          <a:r>
            <a:rPr lang="en-US" err="1"/>
            <a:t>Kamuoyu</a:t>
          </a:r>
          <a:r>
            <a:rPr lang="en-US"/>
            <a:t> </a:t>
          </a:r>
          <a:r>
            <a:rPr lang="en-US" err="1"/>
            <a:t>ile</a:t>
          </a:r>
          <a:r>
            <a:rPr lang="en-US"/>
            <a:t> </a:t>
          </a:r>
          <a:r>
            <a:rPr lang="en-US" err="1"/>
            <a:t>paylaşmaktadır</a:t>
          </a:r>
          <a:r>
            <a:rPr lang="en-US"/>
            <a:t>. </a:t>
          </a:r>
        </a:p>
      </dgm:t>
    </dgm:pt>
    <dgm:pt modelId="{E49CD90F-5DDA-4894-A730-DA0652DEF57D}" type="parTrans" cxnId="{2F6FE739-C719-439D-97B0-758F7809A8A9}">
      <dgm:prSet/>
      <dgm:spPr/>
      <dgm:t>
        <a:bodyPr/>
        <a:lstStyle/>
        <a:p>
          <a:endParaRPr lang="en-US"/>
        </a:p>
      </dgm:t>
    </dgm:pt>
    <dgm:pt modelId="{BB8B2748-0CA8-49DC-BAC1-A762DAF6E9AB}" type="sibTrans" cxnId="{2F6FE739-C719-439D-97B0-758F7809A8A9}">
      <dgm:prSet/>
      <dgm:spPr/>
      <dgm:t>
        <a:bodyPr/>
        <a:lstStyle/>
        <a:p>
          <a:endParaRPr lang="en-US"/>
        </a:p>
      </dgm:t>
    </dgm:pt>
    <dgm:pt modelId="{4B6294BE-6876-4B7B-8D01-8A86782FE3A2}">
      <dgm:prSet/>
      <dgm:spPr/>
      <dgm:t>
        <a:bodyPr/>
        <a:lstStyle/>
        <a:p>
          <a:pPr rtl="0"/>
          <a:r>
            <a:rPr lang="en-US" err="1"/>
            <a:t>Kırıkkale</a:t>
          </a:r>
          <a:r>
            <a:rPr lang="en-US"/>
            <a:t> </a:t>
          </a:r>
          <a:r>
            <a:rPr lang="en-US" err="1"/>
            <a:t>Üniversitesi</a:t>
          </a:r>
          <a:r>
            <a:rPr lang="en-US"/>
            <a:t>, </a:t>
          </a:r>
          <a:r>
            <a:rPr lang="en-US" err="1"/>
            <a:t>öğrencilerin</a:t>
          </a:r>
          <a:r>
            <a:rPr lang="en-US"/>
            <a:t> </a:t>
          </a:r>
          <a:r>
            <a:rPr lang="en-US" err="1"/>
            <a:t>diplomalarına</a:t>
          </a:r>
          <a:r>
            <a:rPr lang="en-US"/>
            <a:t> ek </a:t>
          </a:r>
          <a:r>
            <a:rPr lang="en-US" err="1"/>
            <a:t>olarak</a:t>
          </a:r>
          <a:r>
            <a:rPr lang="en-US"/>
            <a:t> </a:t>
          </a:r>
          <a:r>
            <a:rPr lang="en-US" err="1"/>
            <a:t>verilen</a:t>
          </a:r>
          <a:r>
            <a:rPr lang="en-US"/>
            <a:t>, </a:t>
          </a:r>
          <a:r>
            <a:rPr lang="en-US" err="1"/>
            <a:t>akademik</a:t>
          </a:r>
          <a:r>
            <a:rPr lang="en-US"/>
            <a:t> </a:t>
          </a:r>
          <a:r>
            <a:rPr lang="en-US" err="1"/>
            <a:t>ve</a:t>
          </a:r>
          <a:r>
            <a:rPr lang="en-US"/>
            <a:t> </a:t>
          </a:r>
          <a:r>
            <a:rPr lang="en-US" err="1"/>
            <a:t>mesleki</a:t>
          </a:r>
          <a:r>
            <a:rPr lang="en-US"/>
            <a:t> </a:t>
          </a:r>
          <a:r>
            <a:rPr lang="en-US" err="1"/>
            <a:t>tanınırlığı</a:t>
          </a:r>
          <a:r>
            <a:rPr lang="en-US"/>
            <a:t> </a:t>
          </a:r>
          <a:r>
            <a:rPr lang="en-US" err="1"/>
            <a:t>destekleyen</a:t>
          </a:r>
          <a:r>
            <a:rPr lang="en-US"/>
            <a:t> </a:t>
          </a:r>
          <a:r>
            <a:rPr lang="en-US" err="1"/>
            <a:t>bir</a:t>
          </a:r>
          <a:r>
            <a:rPr lang="en-US"/>
            <a:t> “</a:t>
          </a:r>
          <a:r>
            <a:rPr lang="en-US" err="1"/>
            <a:t>Mükemmellik</a:t>
          </a:r>
          <a:r>
            <a:rPr lang="en-US"/>
            <a:t>” </a:t>
          </a:r>
          <a:r>
            <a:rPr lang="en-US" err="1"/>
            <a:t>belgesi</a:t>
          </a:r>
          <a:r>
            <a:rPr lang="en-US"/>
            <a:t> </a:t>
          </a:r>
          <a:r>
            <a:rPr lang="en-US" err="1"/>
            <a:t>olan</a:t>
          </a:r>
          <a:r>
            <a:rPr lang="en-US"/>
            <a:t> ‘Diploma Eki </a:t>
          </a:r>
          <a:r>
            <a:rPr lang="en-US" err="1"/>
            <a:t>Etiketi’ni</a:t>
          </a:r>
          <a:r>
            <a:rPr lang="en-US"/>
            <a:t> </a:t>
          </a:r>
          <a:r>
            <a:rPr lang="en-US" err="1"/>
            <a:t>almıştır</a:t>
          </a:r>
          <a:r>
            <a:rPr lang="en-US"/>
            <a:t>. </a:t>
          </a:r>
          <a:br>
            <a:rPr lang="en-US" b="1"/>
          </a:br>
          <a:endParaRPr lang="en-US"/>
        </a:p>
      </dgm:t>
    </dgm:pt>
    <dgm:pt modelId="{BF963B11-D5BC-4F7C-A1BB-0F73FDBCF2BF}" type="parTrans" cxnId="{B5476C8D-A64D-4D78-B1A0-26AA9681858F}">
      <dgm:prSet/>
      <dgm:spPr/>
      <dgm:t>
        <a:bodyPr/>
        <a:lstStyle/>
        <a:p>
          <a:endParaRPr lang="en-US"/>
        </a:p>
      </dgm:t>
    </dgm:pt>
    <dgm:pt modelId="{F4731FDA-D9B5-4025-9DE0-A50941420178}" type="sibTrans" cxnId="{B5476C8D-A64D-4D78-B1A0-26AA9681858F}">
      <dgm:prSet/>
      <dgm:spPr/>
      <dgm:t>
        <a:bodyPr/>
        <a:lstStyle/>
        <a:p>
          <a:endParaRPr lang="en-US"/>
        </a:p>
      </dgm:t>
    </dgm:pt>
    <dgm:pt modelId="{88563C47-38BB-497C-8EE7-A4E89EEDED15}" type="pres">
      <dgm:prSet presAssocID="{358B4E5A-16EB-4BE0-9993-248989BBB3FB}" presName="outerComposite" presStyleCnt="0">
        <dgm:presLayoutVars>
          <dgm:chMax val="5"/>
          <dgm:dir/>
          <dgm:resizeHandles val="exact"/>
        </dgm:presLayoutVars>
      </dgm:prSet>
      <dgm:spPr/>
    </dgm:pt>
    <dgm:pt modelId="{FD633A62-E10B-4209-8BAE-A980B9A6D88C}" type="pres">
      <dgm:prSet presAssocID="{358B4E5A-16EB-4BE0-9993-248989BBB3FB}" presName="dummyMaxCanvas" presStyleCnt="0">
        <dgm:presLayoutVars/>
      </dgm:prSet>
      <dgm:spPr/>
    </dgm:pt>
    <dgm:pt modelId="{7727D7A1-9654-4D8C-8522-535C7FD93A0D}" type="pres">
      <dgm:prSet presAssocID="{358B4E5A-16EB-4BE0-9993-248989BBB3FB}" presName="TwoNodes_1" presStyleLbl="node1" presStyleIdx="0" presStyleCnt="2">
        <dgm:presLayoutVars>
          <dgm:bulletEnabled val="1"/>
        </dgm:presLayoutVars>
      </dgm:prSet>
      <dgm:spPr/>
    </dgm:pt>
    <dgm:pt modelId="{C92DF2F7-3710-44B6-9BF5-BD86AE8EAF3C}" type="pres">
      <dgm:prSet presAssocID="{358B4E5A-16EB-4BE0-9993-248989BBB3FB}" presName="TwoNodes_2" presStyleLbl="node1" presStyleIdx="1" presStyleCnt="2">
        <dgm:presLayoutVars>
          <dgm:bulletEnabled val="1"/>
        </dgm:presLayoutVars>
      </dgm:prSet>
      <dgm:spPr/>
    </dgm:pt>
    <dgm:pt modelId="{109C75BC-D5ED-4FF6-897F-038E43B6DDDC}" type="pres">
      <dgm:prSet presAssocID="{358B4E5A-16EB-4BE0-9993-248989BBB3FB}" presName="TwoConn_1-2" presStyleLbl="fgAccFollowNode1" presStyleIdx="0" presStyleCnt="1">
        <dgm:presLayoutVars>
          <dgm:bulletEnabled val="1"/>
        </dgm:presLayoutVars>
      </dgm:prSet>
      <dgm:spPr/>
    </dgm:pt>
    <dgm:pt modelId="{62942891-9AB2-42F0-8168-7DCE29EA7EB3}" type="pres">
      <dgm:prSet presAssocID="{358B4E5A-16EB-4BE0-9993-248989BBB3FB}" presName="TwoNodes_1_text" presStyleLbl="node1" presStyleIdx="1" presStyleCnt="2">
        <dgm:presLayoutVars>
          <dgm:bulletEnabled val="1"/>
        </dgm:presLayoutVars>
      </dgm:prSet>
      <dgm:spPr/>
    </dgm:pt>
    <dgm:pt modelId="{A5B9992C-F60A-4C5D-91F5-C4F5B7D09C35}" type="pres">
      <dgm:prSet presAssocID="{358B4E5A-16EB-4BE0-9993-248989BBB3FB}" presName="TwoNodes_2_text" presStyleLbl="node1" presStyleIdx="1" presStyleCnt="2">
        <dgm:presLayoutVars>
          <dgm:bulletEnabled val="1"/>
        </dgm:presLayoutVars>
      </dgm:prSet>
      <dgm:spPr/>
    </dgm:pt>
  </dgm:ptLst>
  <dgm:cxnLst>
    <dgm:cxn modelId="{9BD0BE0D-B13C-4285-B9E5-DC1EA653C765}" type="presOf" srcId="{4B6294BE-6876-4B7B-8D01-8A86782FE3A2}" destId="{C92DF2F7-3710-44B6-9BF5-BD86AE8EAF3C}" srcOrd="0" destOrd="0" presId="urn:microsoft.com/office/officeart/2005/8/layout/vProcess5"/>
    <dgm:cxn modelId="{92AED20D-E508-4A8B-A535-5201CED16ABE}" type="presOf" srcId="{827C9A9B-1F93-4358-A6F9-551EDCA48585}" destId="{7727D7A1-9654-4D8C-8522-535C7FD93A0D}" srcOrd="0" destOrd="0" presId="urn:microsoft.com/office/officeart/2005/8/layout/vProcess5"/>
    <dgm:cxn modelId="{57FF5F0F-69C4-4A8E-AD57-E5E32B19A5E8}" type="presOf" srcId="{BB8B2748-0CA8-49DC-BAC1-A762DAF6E9AB}" destId="{109C75BC-D5ED-4FF6-897F-038E43B6DDDC}" srcOrd="0" destOrd="0" presId="urn:microsoft.com/office/officeart/2005/8/layout/vProcess5"/>
    <dgm:cxn modelId="{2F6FE739-C719-439D-97B0-758F7809A8A9}" srcId="{358B4E5A-16EB-4BE0-9993-248989BBB3FB}" destId="{827C9A9B-1F93-4358-A6F9-551EDCA48585}" srcOrd="0" destOrd="0" parTransId="{E49CD90F-5DDA-4894-A730-DA0652DEF57D}" sibTransId="{BB8B2748-0CA8-49DC-BAC1-A762DAF6E9AB}"/>
    <dgm:cxn modelId="{3CEB2162-F168-4BB5-908C-128161384CD2}" type="presOf" srcId="{358B4E5A-16EB-4BE0-9993-248989BBB3FB}" destId="{88563C47-38BB-497C-8EE7-A4E89EEDED15}" srcOrd="0" destOrd="0" presId="urn:microsoft.com/office/officeart/2005/8/layout/vProcess5"/>
    <dgm:cxn modelId="{B5476C8D-A64D-4D78-B1A0-26AA9681858F}" srcId="{358B4E5A-16EB-4BE0-9993-248989BBB3FB}" destId="{4B6294BE-6876-4B7B-8D01-8A86782FE3A2}" srcOrd="1" destOrd="0" parTransId="{BF963B11-D5BC-4F7C-A1BB-0F73FDBCF2BF}" sibTransId="{F4731FDA-D9B5-4025-9DE0-A50941420178}"/>
    <dgm:cxn modelId="{E688AF92-6019-4CF2-89D0-F381201424D6}" type="presOf" srcId="{4B6294BE-6876-4B7B-8D01-8A86782FE3A2}" destId="{A5B9992C-F60A-4C5D-91F5-C4F5B7D09C35}" srcOrd="1" destOrd="0" presId="urn:microsoft.com/office/officeart/2005/8/layout/vProcess5"/>
    <dgm:cxn modelId="{827117CC-5559-419C-9250-544A2CAFE41D}" type="presOf" srcId="{827C9A9B-1F93-4358-A6F9-551EDCA48585}" destId="{62942891-9AB2-42F0-8168-7DCE29EA7EB3}" srcOrd="1" destOrd="0" presId="urn:microsoft.com/office/officeart/2005/8/layout/vProcess5"/>
    <dgm:cxn modelId="{067ED79F-C000-4D60-9EE1-0DFC07D2B528}" type="presParOf" srcId="{88563C47-38BB-497C-8EE7-A4E89EEDED15}" destId="{FD633A62-E10B-4209-8BAE-A980B9A6D88C}" srcOrd="0" destOrd="0" presId="urn:microsoft.com/office/officeart/2005/8/layout/vProcess5"/>
    <dgm:cxn modelId="{62C56F77-F77B-43D7-B67E-2A0CC63C742A}" type="presParOf" srcId="{88563C47-38BB-497C-8EE7-A4E89EEDED15}" destId="{7727D7A1-9654-4D8C-8522-535C7FD93A0D}" srcOrd="1" destOrd="0" presId="urn:microsoft.com/office/officeart/2005/8/layout/vProcess5"/>
    <dgm:cxn modelId="{DCC1C8A1-B8B5-47D1-848D-B688A44AAA24}" type="presParOf" srcId="{88563C47-38BB-497C-8EE7-A4E89EEDED15}" destId="{C92DF2F7-3710-44B6-9BF5-BD86AE8EAF3C}" srcOrd="2" destOrd="0" presId="urn:microsoft.com/office/officeart/2005/8/layout/vProcess5"/>
    <dgm:cxn modelId="{604FD380-F68C-43C7-9D9F-59EC4F3D3219}" type="presParOf" srcId="{88563C47-38BB-497C-8EE7-A4E89EEDED15}" destId="{109C75BC-D5ED-4FF6-897F-038E43B6DDDC}" srcOrd="3" destOrd="0" presId="urn:microsoft.com/office/officeart/2005/8/layout/vProcess5"/>
    <dgm:cxn modelId="{70A8CFBC-0DEE-4A56-90B1-69AEA4AB36C4}" type="presParOf" srcId="{88563C47-38BB-497C-8EE7-A4E89EEDED15}" destId="{62942891-9AB2-42F0-8168-7DCE29EA7EB3}" srcOrd="4" destOrd="0" presId="urn:microsoft.com/office/officeart/2005/8/layout/vProcess5"/>
    <dgm:cxn modelId="{87E07690-4363-4659-BDAE-15C4F53B109C}" type="presParOf" srcId="{88563C47-38BB-497C-8EE7-A4E89EEDED15}" destId="{A5B9992C-F60A-4C5D-91F5-C4F5B7D09C3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B0B86C-9B56-45EA-8F27-1F4E59349D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30D568A-3EA0-4491-9D76-B9FF66A5E90E}">
      <dgm:prSet/>
      <dgm:spPr/>
      <dgm:t>
        <a:bodyPr/>
        <a:lstStyle/>
        <a:p>
          <a:r>
            <a:rPr lang="tr-TR" b="1" dirty="0"/>
            <a:t>TSE Yönetim Sistemleri Standartları Çalışmaları</a:t>
          </a:r>
          <a:endParaRPr lang="en-US" dirty="0"/>
        </a:p>
      </dgm:t>
    </dgm:pt>
    <dgm:pt modelId="{DA7044F2-E0DF-4F8B-BDC7-CC2FE0B8BA29}" type="parTrans" cxnId="{6C80B4D3-ECA2-46F2-B06F-6CA6DDA08BDF}">
      <dgm:prSet/>
      <dgm:spPr/>
      <dgm:t>
        <a:bodyPr/>
        <a:lstStyle/>
        <a:p>
          <a:endParaRPr lang="en-US"/>
        </a:p>
      </dgm:t>
    </dgm:pt>
    <dgm:pt modelId="{DA345D05-DD24-4DEA-A03C-BA57D7AA132B}" type="sibTrans" cxnId="{6C80B4D3-ECA2-46F2-B06F-6CA6DDA08BDF}">
      <dgm:prSet/>
      <dgm:spPr/>
      <dgm:t>
        <a:bodyPr/>
        <a:lstStyle/>
        <a:p>
          <a:endParaRPr lang="en-US"/>
        </a:p>
      </dgm:t>
    </dgm:pt>
    <dgm:pt modelId="{D68530A5-0F48-4B2C-AB15-42C5225A6F21}">
      <dgm:prSet/>
      <dgm:spPr/>
      <dgm:t>
        <a:bodyPr/>
        <a:lstStyle/>
        <a:p>
          <a:r>
            <a:rPr lang="tr-TR" b="1"/>
            <a:t>Kalite El Kitabımız Revize Edilerek Yeniden Baskı Yapıldı.</a:t>
          </a:r>
          <a:endParaRPr lang="en-US"/>
        </a:p>
      </dgm:t>
    </dgm:pt>
    <dgm:pt modelId="{7DDB228C-61D0-4669-9DDD-4322FCB4FA50}" type="parTrans" cxnId="{6384AC65-8E7B-4E68-AE18-B4945563C19A}">
      <dgm:prSet/>
      <dgm:spPr/>
      <dgm:t>
        <a:bodyPr/>
        <a:lstStyle/>
        <a:p>
          <a:endParaRPr lang="en-US"/>
        </a:p>
      </dgm:t>
    </dgm:pt>
    <dgm:pt modelId="{3A5900BB-53BF-4C75-9412-883F7D44A9BB}" type="sibTrans" cxnId="{6384AC65-8E7B-4E68-AE18-B4945563C19A}">
      <dgm:prSet/>
      <dgm:spPr/>
      <dgm:t>
        <a:bodyPr/>
        <a:lstStyle/>
        <a:p>
          <a:endParaRPr lang="en-US"/>
        </a:p>
      </dgm:t>
    </dgm:pt>
    <dgm:pt modelId="{9E3456D9-AC2B-4D51-B9D0-FB69E7C4B605}">
      <dgm:prSet/>
      <dgm:spPr/>
      <dgm:t>
        <a:bodyPr/>
        <a:lstStyle/>
        <a:p>
          <a:r>
            <a:rPr lang="tr-TR" b="1"/>
            <a:t>Prosesler Yeniden Gözden Geçirilerek Güncellendi.</a:t>
          </a:r>
          <a:endParaRPr lang="en-US"/>
        </a:p>
      </dgm:t>
    </dgm:pt>
    <dgm:pt modelId="{4B936F84-38D7-40BC-AFFB-D5DEC4BF9D60}" type="parTrans" cxnId="{D47F70D7-E90A-4774-8AE4-A4CF3D84C694}">
      <dgm:prSet/>
      <dgm:spPr/>
      <dgm:t>
        <a:bodyPr/>
        <a:lstStyle/>
        <a:p>
          <a:endParaRPr lang="en-US"/>
        </a:p>
      </dgm:t>
    </dgm:pt>
    <dgm:pt modelId="{9A561021-155B-4E73-A64B-4AE73A3EDD64}" type="sibTrans" cxnId="{D47F70D7-E90A-4774-8AE4-A4CF3D84C694}">
      <dgm:prSet/>
      <dgm:spPr/>
      <dgm:t>
        <a:bodyPr/>
        <a:lstStyle/>
        <a:p>
          <a:endParaRPr lang="en-US"/>
        </a:p>
      </dgm:t>
    </dgm:pt>
    <dgm:pt modelId="{EC4F0F21-FC8A-444E-AE74-2C5F12E50ECC}">
      <dgm:prSet/>
      <dgm:spPr/>
      <dgm:t>
        <a:bodyPr/>
        <a:lstStyle/>
        <a:p>
          <a:r>
            <a:rPr lang="tr-TR" b="1"/>
            <a:t>Risk Eylem Planları Yapıldı.</a:t>
          </a:r>
          <a:endParaRPr lang="en-US"/>
        </a:p>
      </dgm:t>
    </dgm:pt>
    <dgm:pt modelId="{381554D5-6C19-4281-92CD-C192BA809000}" type="parTrans" cxnId="{1FBC1477-C10A-4B9F-B8C9-48D6836DCC36}">
      <dgm:prSet/>
      <dgm:spPr/>
      <dgm:t>
        <a:bodyPr/>
        <a:lstStyle/>
        <a:p>
          <a:endParaRPr lang="en-US"/>
        </a:p>
      </dgm:t>
    </dgm:pt>
    <dgm:pt modelId="{828A2186-74C5-4329-8524-8A97167489FF}" type="sibTrans" cxnId="{1FBC1477-C10A-4B9F-B8C9-48D6836DCC36}">
      <dgm:prSet/>
      <dgm:spPr/>
      <dgm:t>
        <a:bodyPr/>
        <a:lstStyle/>
        <a:p>
          <a:endParaRPr lang="en-US"/>
        </a:p>
      </dgm:t>
    </dgm:pt>
    <dgm:pt modelId="{E748C488-1F1F-4475-8F0C-6B6514500EDC}">
      <dgm:prSet/>
      <dgm:spPr/>
      <dgm:t>
        <a:bodyPr/>
        <a:lstStyle/>
        <a:p>
          <a:r>
            <a:rPr lang="tr-TR" b="1"/>
            <a:t>Ortaya Çıkan Riskler Listesi Oluşturuldu.</a:t>
          </a:r>
          <a:endParaRPr lang="en-US"/>
        </a:p>
      </dgm:t>
    </dgm:pt>
    <dgm:pt modelId="{20215AB7-5D96-4F91-8D4F-9D693452D210}" type="parTrans" cxnId="{E89A0ABE-B36B-40A6-8292-884401AA3BDC}">
      <dgm:prSet/>
      <dgm:spPr/>
      <dgm:t>
        <a:bodyPr/>
        <a:lstStyle/>
        <a:p>
          <a:endParaRPr lang="en-US"/>
        </a:p>
      </dgm:t>
    </dgm:pt>
    <dgm:pt modelId="{491D54A5-F537-435C-B68C-25D33733239D}" type="sibTrans" cxnId="{E89A0ABE-B36B-40A6-8292-884401AA3BDC}">
      <dgm:prSet/>
      <dgm:spPr/>
      <dgm:t>
        <a:bodyPr/>
        <a:lstStyle/>
        <a:p>
          <a:endParaRPr lang="en-US"/>
        </a:p>
      </dgm:t>
    </dgm:pt>
    <dgm:pt modelId="{1D101699-AB9C-4B4A-BDFA-AA0C9ACC28AC}">
      <dgm:prSet/>
      <dgm:spPr/>
      <dgm:t>
        <a:bodyPr/>
        <a:lstStyle/>
        <a:p>
          <a:r>
            <a:rPr lang="tr-TR" b="1"/>
            <a:t>Proses/Faaliyet Planlaması Revize Edilerek Yükseköğretim Kalite Kurulunca istenen performans göstergeleri de eklenerek güncellendi.</a:t>
          </a:r>
          <a:endParaRPr lang="en-US"/>
        </a:p>
      </dgm:t>
    </dgm:pt>
    <dgm:pt modelId="{01191769-97AF-4658-ACF0-50470153B86F}" type="parTrans" cxnId="{A3326E92-668A-4BD8-9DFC-387C52F60897}">
      <dgm:prSet/>
      <dgm:spPr/>
      <dgm:t>
        <a:bodyPr/>
        <a:lstStyle/>
        <a:p>
          <a:endParaRPr lang="en-US"/>
        </a:p>
      </dgm:t>
    </dgm:pt>
    <dgm:pt modelId="{71548152-2937-4567-8869-FE85E4DE2D41}" type="sibTrans" cxnId="{A3326E92-668A-4BD8-9DFC-387C52F60897}">
      <dgm:prSet/>
      <dgm:spPr/>
      <dgm:t>
        <a:bodyPr/>
        <a:lstStyle/>
        <a:p>
          <a:endParaRPr lang="en-US"/>
        </a:p>
      </dgm:t>
    </dgm:pt>
    <dgm:pt modelId="{B9882BD0-99B6-47AF-95FE-B925BEE67497}">
      <dgm:prSet/>
      <dgm:spPr/>
      <dgm:t>
        <a:bodyPr/>
        <a:lstStyle/>
        <a:p>
          <a:r>
            <a:rPr lang="tr-TR" b="1"/>
            <a:t>Diğer form ve dokümanlar gözden geçirilerek revize edildi.  </a:t>
          </a:r>
          <a:endParaRPr lang="en-US"/>
        </a:p>
      </dgm:t>
    </dgm:pt>
    <dgm:pt modelId="{992CFEBA-1C09-40F3-97F5-6655A163E93D}" type="parTrans" cxnId="{4843F2A7-5746-48FC-B657-E759F7D4A90D}">
      <dgm:prSet/>
      <dgm:spPr/>
      <dgm:t>
        <a:bodyPr/>
        <a:lstStyle/>
        <a:p>
          <a:endParaRPr lang="en-US"/>
        </a:p>
      </dgm:t>
    </dgm:pt>
    <dgm:pt modelId="{6143F7CE-8C68-4F3B-8552-4641441664AD}" type="sibTrans" cxnId="{4843F2A7-5746-48FC-B657-E759F7D4A90D}">
      <dgm:prSet/>
      <dgm:spPr/>
      <dgm:t>
        <a:bodyPr/>
        <a:lstStyle/>
        <a:p>
          <a:endParaRPr lang="en-US"/>
        </a:p>
      </dgm:t>
    </dgm:pt>
    <dgm:pt modelId="{FAD5FC72-0A38-443C-B2AA-EBDFD0637AB2}">
      <dgm:prSet/>
      <dgm:spPr/>
      <dgm:t>
        <a:bodyPr/>
        <a:lstStyle/>
        <a:p>
          <a:r>
            <a:rPr lang="tr-TR" b="1" dirty="0"/>
            <a:t>Müşteri Memnuniyeti Yönetim Sistemi El Kitabımız revize edildi.</a:t>
          </a:r>
          <a:endParaRPr lang="en-US" dirty="0"/>
        </a:p>
      </dgm:t>
    </dgm:pt>
    <dgm:pt modelId="{9C1F6BA0-21CE-4830-99C7-BC22A7595D9E}" type="parTrans" cxnId="{7F8ACCCA-794B-42C0-B428-3B86DAB2FE3B}">
      <dgm:prSet/>
      <dgm:spPr/>
      <dgm:t>
        <a:bodyPr/>
        <a:lstStyle/>
        <a:p>
          <a:endParaRPr lang="en-US"/>
        </a:p>
      </dgm:t>
    </dgm:pt>
    <dgm:pt modelId="{9E67C0B6-AF73-4753-875A-0D8921BCC7C1}" type="sibTrans" cxnId="{7F8ACCCA-794B-42C0-B428-3B86DAB2FE3B}">
      <dgm:prSet/>
      <dgm:spPr/>
      <dgm:t>
        <a:bodyPr/>
        <a:lstStyle/>
        <a:p>
          <a:endParaRPr lang="en-US"/>
        </a:p>
      </dgm:t>
    </dgm:pt>
    <dgm:pt modelId="{16B07A2E-C51D-4A29-A46D-1247D0F38B2A}">
      <dgm:prSet/>
      <dgm:spPr/>
      <dgm:t>
        <a:bodyPr/>
        <a:lstStyle/>
        <a:p>
          <a:r>
            <a:rPr lang="tr-TR" b="1" dirty="0"/>
            <a:t>Kalite Politikamız güncellendi.</a:t>
          </a:r>
          <a:endParaRPr lang="en-US" b="1" dirty="0"/>
        </a:p>
      </dgm:t>
    </dgm:pt>
    <dgm:pt modelId="{67D9933F-1D49-4B78-AC90-A1CC293B3C77}" type="parTrans" cxnId="{ADF1C3C5-8141-4CD8-82C3-7ADB01B6A0D2}">
      <dgm:prSet/>
      <dgm:spPr/>
      <dgm:t>
        <a:bodyPr/>
        <a:lstStyle/>
        <a:p>
          <a:endParaRPr lang="en-CA"/>
        </a:p>
      </dgm:t>
    </dgm:pt>
    <dgm:pt modelId="{C6609E65-8044-4667-8EC5-9F49189B9AD9}" type="sibTrans" cxnId="{ADF1C3C5-8141-4CD8-82C3-7ADB01B6A0D2}">
      <dgm:prSet/>
      <dgm:spPr/>
      <dgm:t>
        <a:bodyPr/>
        <a:lstStyle/>
        <a:p>
          <a:endParaRPr lang="en-CA"/>
        </a:p>
      </dgm:t>
    </dgm:pt>
    <dgm:pt modelId="{40F80EE2-4980-404F-8479-DB8B161B7F60}" type="pres">
      <dgm:prSet presAssocID="{4FB0B86C-9B56-45EA-8F27-1F4E59349D51}" presName="vert0" presStyleCnt="0">
        <dgm:presLayoutVars>
          <dgm:dir/>
          <dgm:animOne val="branch"/>
          <dgm:animLvl val="lvl"/>
        </dgm:presLayoutVars>
      </dgm:prSet>
      <dgm:spPr/>
    </dgm:pt>
    <dgm:pt modelId="{F030969B-E33B-4BC0-ACE6-BC636CEBA2C3}" type="pres">
      <dgm:prSet presAssocID="{130D568A-3EA0-4491-9D76-B9FF66A5E90E}" presName="thickLine" presStyleLbl="alignNode1" presStyleIdx="0" presStyleCnt="1"/>
      <dgm:spPr/>
    </dgm:pt>
    <dgm:pt modelId="{42EB0AE1-01EE-41DF-B89E-50298C56070B}" type="pres">
      <dgm:prSet presAssocID="{130D568A-3EA0-4491-9D76-B9FF66A5E90E}" presName="horz1" presStyleCnt="0"/>
      <dgm:spPr/>
    </dgm:pt>
    <dgm:pt modelId="{9F99B5C1-C2F0-497F-9EC3-44DE873F6147}" type="pres">
      <dgm:prSet presAssocID="{130D568A-3EA0-4491-9D76-B9FF66A5E90E}" presName="tx1" presStyleLbl="revTx" presStyleIdx="0" presStyleCnt="9"/>
      <dgm:spPr/>
    </dgm:pt>
    <dgm:pt modelId="{21B03AB5-2FA5-4828-BCC0-0958B97095D4}" type="pres">
      <dgm:prSet presAssocID="{130D568A-3EA0-4491-9D76-B9FF66A5E90E}" presName="vert1" presStyleCnt="0"/>
      <dgm:spPr/>
    </dgm:pt>
    <dgm:pt modelId="{C3549805-77BC-4D1C-9AA8-0C9EC3B2ED18}" type="pres">
      <dgm:prSet presAssocID="{D68530A5-0F48-4B2C-AB15-42C5225A6F21}" presName="vertSpace2a" presStyleCnt="0"/>
      <dgm:spPr/>
    </dgm:pt>
    <dgm:pt modelId="{3F36F85E-AA33-432F-A22E-F613F2A87470}" type="pres">
      <dgm:prSet presAssocID="{D68530A5-0F48-4B2C-AB15-42C5225A6F21}" presName="horz2" presStyleCnt="0"/>
      <dgm:spPr/>
    </dgm:pt>
    <dgm:pt modelId="{43840D80-6136-4971-96E6-BC8C091414EA}" type="pres">
      <dgm:prSet presAssocID="{D68530A5-0F48-4B2C-AB15-42C5225A6F21}" presName="horzSpace2" presStyleCnt="0"/>
      <dgm:spPr/>
    </dgm:pt>
    <dgm:pt modelId="{8C78EF73-31F3-4DF8-8D28-5BD99108AE80}" type="pres">
      <dgm:prSet presAssocID="{D68530A5-0F48-4B2C-AB15-42C5225A6F21}" presName="tx2" presStyleLbl="revTx" presStyleIdx="1" presStyleCnt="9"/>
      <dgm:spPr/>
    </dgm:pt>
    <dgm:pt modelId="{885804B8-C251-4250-AB7D-EE7FA4D59FDC}" type="pres">
      <dgm:prSet presAssocID="{D68530A5-0F48-4B2C-AB15-42C5225A6F21}" presName="vert2" presStyleCnt="0"/>
      <dgm:spPr/>
    </dgm:pt>
    <dgm:pt modelId="{568914F9-E83D-49AB-998A-635DB89C3B0E}" type="pres">
      <dgm:prSet presAssocID="{D68530A5-0F48-4B2C-AB15-42C5225A6F21}" presName="thinLine2b" presStyleLbl="callout" presStyleIdx="0" presStyleCnt="8"/>
      <dgm:spPr/>
    </dgm:pt>
    <dgm:pt modelId="{9C8347D1-1F95-4DBE-A5C0-768F42F9DCC3}" type="pres">
      <dgm:prSet presAssocID="{D68530A5-0F48-4B2C-AB15-42C5225A6F21}" presName="vertSpace2b" presStyleCnt="0"/>
      <dgm:spPr/>
    </dgm:pt>
    <dgm:pt modelId="{7674BACC-38BA-4F5B-97A8-F1DC7588E88E}" type="pres">
      <dgm:prSet presAssocID="{9E3456D9-AC2B-4D51-B9D0-FB69E7C4B605}" presName="horz2" presStyleCnt="0"/>
      <dgm:spPr/>
    </dgm:pt>
    <dgm:pt modelId="{1352800D-71D1-4D4C-BE09-80757969D432}" type="pres">
      <dgm:prSet presAssocID="{9E3456D9-AC2B-4D51-B9D0-FB69E7C4B605}" presName="horzSpace2" presStyleCnt="0"/>
      <dgm:spPr/>
    </dgm:pt>
    <dgm:pt modelId="{3E8A6816-52E5-4267-B1D5-7F35AEF2CB49}" type="pres">
      <dgm:prSet presAssocID="{9E3456D9-AC2B-4D51-B9D0-FB69E7C4B605}" presName="tx2" presStyleLbl="revTx" presStyleIdx="2" presStyleCnt="9"/>
      <dgm:spPr/>
    </dgm:pt>
    <dgm:pt modelId="{EF2C1767-F90D-433A-A061-07D6C447AD94}" type="pres">
      <dgm:prSet presAssocID="{9E3456D9-AC2B-4D51-B9D0-FB69E7C4B605}" presName="vert2" presStyleCnt="0"/>
      <dgm:spPr/>
    </dgm:pt>
    <dgm:pt modelId="{F5AA9A63-5D9B-4711-92EA-4F012A8A2C2B}" type="pres">
      <dgm:prSet presAssocID="{9E3456D9-AC2B-4D51-B9D0-FB69E7C4B605}" presName="thinLine2b" presStyleLbl="callout" presStyleIdx="1" presStyleCnt="8"/>
      <dgm:spPr/>
    </dgm:pt>
    <dgm:pt modelId="{5CEDDB20-B77A-43A6-BAFE-4A3C1988C4D2}" type="pres">
      <dgm:prSet presAssocID="{9E3456D9-AC2B-4D51-B9D0-FB69E7C4B605}" presName="vertSpace2b" presStyleCnt="0"/>
      <dgm:spPr/>
    </dgm:pt>
    <dgm:pt modelId="{F2D30F0A-1C9A-49B9-9851-898A979E4B3C}" type="pres">
      <dgm:prSet presAssocID="{EC4F0F21-FC8A-444E-AE74-2C5F12E50ECC}" presName="horz2" presStyleCnt="0"/>
      <dgm:spPr/>
    </dgm:pt>
    <dgm:pt modelId="{4D3442D1-FC70-48FC-93F5-BE289FB67680}" type="pres">
      <dgm:prSet presAssocID="{EC4F0F21-FC8A-444E-AE74-2C5F12E50ECC}" presName="horzSpace2" presStyleCnt="0"/>
      <dgm:spPr/>
    </dgm:pt>
    <dgm:pt modelId="{4059B69A-47BB-4515-BDE9-0459E80B2BC8}" type="pres">
      <dgm:prSet presAssocID="{EC4F0F21-FC8A-444E-AE74-2C5F12E50ECC}" presName="tx2" presStyleLbl="revTx" presStyleIdx="3" presStyleCnt="9"/>
      <dgm:spPr/>
    </dgm:pt>
    <dgm:pt modelId="{5DBCA6B2-DA67-4E8C-B8D1-BE51F5552DEF}" type="pres">
      <dgm:prSet presAssocID="{EC4F0F21-FC8A-444E-AE74-2C5F12E50ECC}" presName="vert2" presStyleCnt="0"/>
      <dgm:spPr/>
    </dgm:pt>
    <dgm:pt modelId="{4FF73D40-0314-4207-ADC4-A896B0AA5D2E}" type="pres">
      <dgm:prSet presAssocID="{EC4F0F21-FC8A-444E-AE74-2C5F12E50ECC}" presName="thinLine2b" presStyleLbl="callout" presStyleIdx="2" presStyleCnt="8"/>
      <dgm:spPr/>
    </dgm:pt>
    <dgm:pt modelId="{EED012FC-A0F1-4E4C-938B-000F6E27AF90}" type="pres">
      <dgm:prSet presAssocID="{EC4F0F21-FC8A-444E-AE74-2C5F12E50ECC}" presName="vertSpace2b" presStyleCnt="0"/>
      <dgm:spPr/>
    </dgm:pt>
    <dgm:pt modelId="{A8B4EAB5-861B-448D-B375-E707F78B5630}" type="pres">
      <dgm:prSet presAssocID="{E748C488-1F1F-4475-8F0C-6B6514500EDC}" presName="horz2" presStyleCnt="0"/>
      <dgm:spPr/>
    </dgm:pt>
    <dgm:pt modelId="{F3E6B7C5-4397-480F-9C78-862C0CE11795}" type="pres">
      <dgm:prSet presAssocID="{E748C488-1F1F-4475-8F0C-6B6514500EDC}" presName="horzSpace2" presStyleCnt="0"/>
      <dgm:spPr/>
    </dgm:pt>
    <dgm:pt modelId="{6288BED9-CA50-4AA5-A257-C927257A3F2E}" type="pres">
      <dgm:prSet presAssocID="{E748C488-1F1F-4475-8F0C-6B6514500EDC}" presName="tx2" presStyleLbl="revTx" presStyleIdx="4" presStyleCnt="9"/>
      <dgm:spPr/>
    </dgm:pt>
    <dgm:pt modelId="{82A2C5B2-7B12-4B9F-ABCB-5D1792CB1BB8}" type="pres">
      <dgm:prSet presAssocID="{E748C488-1F1F-4475-8F0C-6B6514500EDC}" presName="vert2" presStyleCnt="0"/>
      <dgm:spPr/>
    </dgm:pt>
    <dgm:pt modelId="{07ADE354-CBB5-43E2-9281-C038AF7A8CE7}" type="pres">
      <dgm:prSet presAssocID="{E748C488-1F1F-4475-8F0C-6B6514500EDC}" presName="thinLine2b" presStyleLbl="callout" presStyleIdx="3" presStyleCnt="8"/>
      <dgm:spPr/>
    </dgm:pt>
    <dgm:pt modelId="{0FD9AE83-ADE5-4EC1-93CA-1D0D76CE838B}" type="pres">
      <dgm:prSet presAssocID="{E748C488-1F1F-4475-8F0C-6B6514500EDC}" presName="vertSpace2b" presStyleCnt="0"/>
      <dgm:spPr/>
    </dgm:pt>
    <dgm:pt modelId="{C35886A7-1E4A-4E28-A824-37C1AD33D3C4}" type="pres">
      <dgm:prSet presAssocID="{1D101699-AB9C-4B4A-BDFA-AA0C9ACC28AC}" presName="horz2" presStyleCnt="0"/>
      <dgm:spPr/>
    </dgm:pt>
    <dgm:pt modelId="{7BEBD178-2FCD-460D-AC2C-3E62BCCF6419}" type="pres">
      <dgm:prSet presAssocID="{1D101699-AB9C-4B4A-BDFA-AA0C9ACC28AC}" presName="horzSpace2" presStyleCnt="0"/>
      <dgm:spPr/>
    </dgm:pt>
    <dgm:pt modelId="{1D88F848-6412-40FC-A8A2-F3481717BF32}" type="pres">
      <dgm:prSet presAssocID="{1D101699-AB9C-4B4A-BDFA-AA0C9ACC28AC}" presName="tx2" presStyleLbl="revTx" presStyleIdx="5" presStyleCnt="9"/>
      <dgm:spPr/>
    </dgm:pt>
    <dgm:pt modelId="{3336C0CB-BB01-45BD-B388-C53E8AED8CF8}" type="pres">
      <dgm:prSet presAssocID="{1D101699-AB9C-4B4A-BDFA-AA0C9ACC28AC}" presName="vert2" presStyleCnt="0"/>
      <dgm:spPr/>
    </dgm:pt>
    <dgm:pt modelId="{A7F18B43-BF92-482D-A8CC-D31010AB66F7}" type="pres">
      <dgm:prSet presAssocID="{1D101699-AB9C-4B4A-BDFA-AA0C9ACC28AC}" presName="thinLine2b" presStyleLbl="callout" presStyleIdx="4" presStyleCnt="8"/>
      <dgm:spPr/>
    </dgm:pt>
    <dgm:pt modelId="{759C4898-5ED0-428D-95E4-E6B729F36ABB}" type="pres">
      <dgm:prSet presAssocID="{1D101699-AB9C-4B4A-BDFA-AA0C9ACC28AC}" presName="vertSpace2b" presStyleCnt="0"/>
      <dgm:spPr/>
    </dgm:pt>
    <dgm:pt modelId="{BFA6B4B0-B129-4EE8-B03E-2F6565BAE920}" type="pres">
      <dgm:prSet presAssocID="{B9882BD0-99B6-47AF-95FE-B925BEE67497}" presName="horz2" presStyleCnt="0"/>
      <dgm:spPr/>
    </dgm:pt>
    <dgm:pt modelId="{9D8D06EB-1D4F-48FB-9C70-EB838D6CC122}" type="pres">
      <dgm:prSet presAssocID="{B9882BD0-99B6-47AF-95FE-B925BEE67497}" presName="horzSpace2" presStyleCnt="0"/>
      <dgm:spPr/>
    </dgm:pt>
    <dgm:pt modelId="{1423CA4E-1EBE-4455-85A1-9F97C3DEB12B}" type="pres">
      <dgm:prSet presAssocID="{B9882BD0-99B6-47AF-95FE-B925BEE67497}" presName="tx2" presStyleLbl="revTx" presStyleIdx="6" presStyleCnt="9"/>
      <dgm:spPr/>
    </dgm:pt>
    <dgm:pt modelId="{5BD0C9F8-FE95-449F-BB43-BB638E7E703A}" type="pres">
      <dgm:prSet presAssocID="{B9882BD0-99B6-47AF-95FE-B925BEE67497}" presName="vert2" presStyleCnt="0"/>
      <dgm:spPr/>
    </dgm:pt>
    <dgm:pt modelId="{00BE485C-E189-444C-8597-A780D48E7E28}" type="pres">
      <dgm:prSet presAssocID="{B9882BD0-99B6-47AF-95FE-B925BEE67497}" presName="thinLine2b" presStyleLbl="callout" presStyleIdx="5" presStyleCnt="8"/>
      <dgm:spPr/>
    </dgm:pt>
    <dgm:pt modelId="{FB824789-BB55-44DD-B021-A254DEAF087A}" type="pres">
      <dgm:prSet presAssocID="{B9882BD0-99B6-47AF-95FE-B925BEE67497}" presName="vertSpace2b" presStyleCnt="0"/>
      <dgm:spPr/>
    </dgm:pt>
    <dgm:pt modelId="{2BFC36D6-26C2-4942-80F2-277BEBA9E04A}" type="pres">
      <dgm:prSet presAssocID="{FAD5FC72-0A38-443C-B2AA-EBDFD0637AB2}" presName="horz2" presStyleCnt="0"/>
      <dgm:spPr/>
    </dgm:pt>
    <dgm:pt modelId="{DC360856-B51B-4D01-8862-4050317710F3}" type="pres">
      <dgm:prSet presAssocID="{FAD5FC72-0A38-443C-B2AA-EBDFD0637AB2}" presName="horzSpace2" presStyleCnt="0"/>
      <dgm:spPr/>
    </dgm:pt>
    <dgm:pt modelId="{11C3CD67-F6B2-4591-8822-809766465753}" type="pres">
      <dgm:prSet presAssocID="{FAD5FC72-0A38-443C-B2AA-EBDFD0637AB2}" presName="tx2" presStyleLbl="revTx" presStyleIdx="7" presStyleCnt="9"/>
      <dgm:spPr/>
    </dgm:pt>
    <dgm:pt modelId="{06DBE225-9BF9-4426-B863-D478EA7977F2}" type="pres">
      <dgm:prSet presAssocID="{FAD5FC72-0A38-443C-B2AA-EBDFD0637AB2}" presName="vert2" presStyleCnt="0"/>
      <dgm:spPr/>
    </dgm:pt>
    <dgm:pt modelId="{CE793B47-3C6F-454E-AC37-6F8794079DE3}" type="pres">
      <dgm:prSet presAssocID="{FAD5FC72-0A38-443C-B2AA-EBDFD0637AB2}" presName="thinLine2b" presStyleLbl="callout" presStyleIdx="6" presStyleCnt="8"/>
      <dgm:spPr/>
    </dgm:pt>
    <dgm:pt modelId="{A2A5DE36-9771-4C64-A35F-42DAC6BE8EC8}" type="pres">
      <dgm:prSet presAssocID="{FAD5FC72-0A38-443C-B2AA-EBDFD0637AB2}" presName="vertSpace2b" presStyleCnt="0"/>
      <dgm:spPr/>
    </dgm:pt>
    <dgm:pt modelId="{53C03D10-6731-422F-8041-3089677E1E4A}" type="pres">
      <dgm:prSet presAssocID="{16B07A2E-C51D-4A29-A46D-1247D0F38B2A}" presName="horz2" presStyleCnt="0"/>
      <dgm:spPr/>
    </dgm:pt>
    <dgm:pt modelId="{5E4B308D-6AED-4A1B-877E-43ABCDE2E2AF}" type="pres">
      <dgm:prSet presAssocID="{16B07A2E-C51D-4A29-A46D-1247D0F38B2A}" presName="horzSpace2" presStyleCnt="0"/>
      <dgm:spPr/>
    </dgm:pt>
    <dgm:pt modelId="{ACBD357C-7B2E-4C5F-96E4-E548E27B0DB2}" type="pres">
      <dgm:prSet presAssocID="{16B07A2E-C51D-4A29-A46D-1247D0F38B2A}" presName="tx2" presStyleLbl="revTx" presStyleIdx="8" presStyleCnt="9"/>
      <dgm:spPr/>
    </dgm:pt>
    <dgm:pt modelId="{02F38BEF-09E1-4774-ABC7-7BD335FCFB31}" type="pres">
      <dgm:prSet presAssocID="{16B07A2E-C51D-4A29-A46D-1247D0F38B2A}" presName="vert2" presStyleCnt="0"/>
      <dgm:spPr/>
    </dgm:pt>
    <dgm:pt modelId="{8C76EB4F-FAC1-439A-80ED-775EB2DD2ACC}" type="pres">
      <dgm:prSet presAssocID="{16B07A2E-C51D-4A29-A46D-1247D0F38B2A}" presName="thinLine2b" presStyleLbl="callout" presStyleIdx="7" presStyleCnt="8"/>
      <dgm:spPr/>
    </dgm:pt>
    <dgm:pt modelId="{557D5577-BAA0-4EFB-8B80-1A0454BD74E4}" type="pres">
      <dgm:prSet presAssocID="{16B07A2E-C51D-4A29-A46D-1247D0F38B2A}" presName="vertSpace2b" presStyleCnt="0"/>
      <dgm:spPr/>
    </dgm:pt>
  </dgm:ptLst>
  <dgm:cxnLst>
    <dgm:cxn modelId="{DB300523-4ADB-4081-81FF-F1660DD8343A}" type="presOf" srcId="{130D568A-3EA0-4491-9D76-B9FF66A5E90E}" destId="{9F99B5C1-C2F0-497F-9EC3-44DE873F6147}" srcOrd="0" destOrd="0" presId="urn:microsoft.com/office/officeart/2008/layout/LinedList"/>
    <dgm:cxn modelId="{15951F26-245E-47FC-BB23-05537B00ADED}" type="presOf" srcId="{EC4F0F21-FC8A-444E-AE74-2C5F12E50ECC}" destId="{4059B69A-47BB-4515-BDE9-0459E80B2BC8}" srcOrd="0" destOrd="0" presId="urn:microsoft.com/office/officeart/2008/layout/LinedList"/>
    <dgm:cxn modelId="{6384AC65-8E7B-4E68-AE18-B4945563C19A}" srcId="{130D568A-3EA0-4491-9D76-B9FF66A5E90E}" destId="{D68530A5-0F48-4B2C-AB15-42C5225A6F21}" srcOrd="0" destOrd="0" parTransId="{7DDB228C-61D0-4669-9DDD-4322FCB4FA50}" sibTransId="{3A5900BB-53BF-4C75-9412-883F7D44A9BB}"/>
    <dgm:cxn modelId="{1FBC1477-C10A-4B9F-B8C9-48D6836DCC36}" srcId="{130D568A-3EA0-4491-9D76-B9FF66A5E90E}" destId="{EC4F0F21-FC8A-444E-AE74-2C5F12E50ECC}" srcOrd="2" destOrd="0" parTransId="{381554D5-6C19-4281-92CD-C192BA809000}" sibTransId="{828A2186-74C5-4329-8524-8A97167489FF}"/>
    <dgm:cxn modelId="{82462E82-0ED1-479D-A3A0-5AF62CA9D445}" type="presOf" srcId="{16B07A2E-C51D-4A29-A46D-1247D0F38B2A}" destId="{ACBD357C-7B2E-4C5F-96E4-E548E27B0DB2}" srcOrd="0" destOrd="0" presId="urn:microsoft.com/office/officeart/2008/layout/LinedList"/>
    <dgm:cxn modelId="{9726A784-3562-4A8F-B64C-FF087CC9886D}" type="presOf" srcId="{B9882BD0-99B6-47AF-95FE-B925BEE67497}" destId="{1423CA4E-1EBE-4455-85A1-9F97C3DEB12B}" srcOrd="0" destOrd="0" presId="urn:microsoft.com/office/officeart/2008/layout/LinedList"/>
    <dgm:cxn modelId="{A3326E92-668A-4BD8-9DFC-387C52F60897}" srcId="{130D568A-3EA0-4491-9D76-B9FF66A5E90E}" destId="{1D101699-AB9C-4B4A-BDFA-AA0C9ACC28AC}" srcOrd="4" destOrd="0" parTransId="{01191769-97AF-4658-ACF0-50470153B86F}" sibTransId="{71548152-2937-4567-8869-FE85E4DE2D41}"/>
    <dgm:cxn modelId="{4843F2A7-5746-48FC-B657-E759F7D4A90D}" srcId="{130D568A-3EA0-4491-9D76-B9FF66A5E90E}" destId="{B9882BD0-99B6-47AF-95FE-B925BEE67497}" srcOrd="5" destOrd="0" parTransId="{992CFEBA-1C09-40F3-97F5-6655A163E93D}" sibTransId="{6143F7CE-8C68-4F3B-8552-4641441664AD}"/>
    <dgm:cxn modelId="{C519A6AF-6A26-4D03-AF44-D7F8DF9F7791}" type="presOf" srcId="{E748C488-1F1F-4475-8F0C-6B6514500EDC}" destId="{6288BED9-CA50-4AA5-A257-C927257A3F2E}" srcOrd="0" destOrd="0" presId="urn:microsoft.com/office/officeart/2008/layout/LinedList"/>
    <dgm:cxn modelId="{2E0E61B8-DED7-44D1-A4F2-9D710FBDCE7B}" type="presOf" srcId="{9E3456D9-AC2B-4D51-B9D0-FB69E7C4B605}" destId="{3E8A6816-52E5-4267-B1D5-7F35AEF2CB49}" srcOrd="0" destOrd="0" presId="urn:microsoft.com/office/officeart/2008/layout/LinedList"/>
    <dgm:cxn modelId="{E89A0ABE-B36B-40A6-8292-884401AA3BDC}" srcId="{130D568A-3EA0-4491-9D76-B9FF66A5E90E}" destId="{E748C488-1F1F-4475-8F0C-6B6514500EDC}" srcOrd="3" destOrd="0" parTransId="{20215AB7-5D96-4F91-8D4F-9D693452D210}" sibTransId="{491D54A5-F537-435C-B68C-25D33733239D}"/>
    <dgm:cxn modelId="{ADF1C3C5-8141-4CD8-82C3-7ADB01B6A0D2}" srcId="{130D568A-3EA0-4491-9D76-B9FF66A5E90E}" destId="{16B07A2E-C51D-4A29-A46D-1247D0F38B2A}" srcOrd="7" destOrd="0" parTransId="{67D9933F-1D49-4B78-AC90-A1CC293B3C77}" sibTransId="{C6609E65-8044-4667-8EC5-9F49189B9AD9}"/>
    <dgm:cxn modelId="{7F8ACCCA-794B-42C0-B428-3B86DAB2FE3B}" srcId="{130D568A-3EA0-4491-9D76-B9FF66A5E90E}" destId="{FAD5FC72-0A38-443C-B2AA-EBDFD0637AB2}" srcOrd="6" destOrd="0" parTransId="{9C1F6BA0-21CE-4830-99C7-BC22A7595D9E}" sibTransId="{9E67C0B6-AF73-4753-875A-0D8921BCC7C1}"/>
    <dgm:cxn modelId="{144DEDCD-1C8D-49F5-8AB8-360D2E699962}" type="presOf" srcId="{4FB0B86C-9B56-45EA-8F27-1F4E59349D51}" destId="{40F80EE2-4980-404F-8479-DB8B161B7F60}" srcOrd="0" destOrd="0" presId="urn:microsoft.com/office/officeart/2008/layout/LinedList"/>
    <dgm:cxn modelId="{A609B4D0-0E3E-4A60-B660-F0FAB4B4C4AD}" type="presOf" srcId="{1D101699-AB9C-4B4A-BDFA-AA0C9ACC28AC}" destId="{1D88F848-6412-40FC-A8A2-F3481717BF32}" srcOrd="0" destOrd="0" presId="urn:microsoft.com/office/officeart/2008/layout/LinedList"/>
    <dgm:cxn modelId="{6C80B4D3-ECA2-46F2-B06F-6CA6DDA08BDF}" srcId="{4FB0B86C-9B56-45EA-8F27-1F4E59349D51}" destId="{130D568A-3EA0-4491-9D76-B9FF66A5E90E}" srcOrd="0" destOrd="0" parTransId="{DA7044F2-E0DF-4F8B-BDC7-CC2FE0B8BA29}" sibTransId="{DA345D05-DD24-4DEA-A03C-BA57D7AA132B}"/>
    <dgm:cxn modelId="{D47F70D7-E90A-4774-8AE4-A4CF3D84C694}" srcId="{130D568A-3EA0-4491-9D76-B9FF66A5E90E}" destId="{9E3456D9-AC2B-4D51-B9D0-FB69E7C4B605}" srcOrd="1" destOrd="0" parTransId="{4B936F84-38D7-40BC-AFFB-D5DEC4BF9D60}" sibTransId="{9A561021-155B-4E73-A64B-4AE73A3EDD64}"/>
    <dgm:cxn modelId="{74EF01E4-4125-4925-9013-3CD51C4F1FB4}" type="presOf" srcId="{D68530A5-0F48-4B2C-AB15-42C5225A6F21}" destId="{8C78EF73-31F3-4DF8-8D28-5BD99108AE80}" srcOrd="0" destOrd="0" presId="urn:microsoft.com/office/officeart/2008/layout/LinedList"/>
    <dgm:cxn modelId="{1A0F5EF9-6091-407C-AB4E-080E13AC2A97}" type="presOf" srcId="{FAD5FC72-0A38-443C-B2AA-EBDFD0637AB2}" destId="{11C3CD67-F6B2-4591-8822-809766465753}" srcOrd="0" destOrd="0" presId="urn:microsoft.com/office/officeart/2008/layout/LinedList"/>
    <dgm:cxn modelId="{F82CD116-DBD3-429F-B8C8-46000B8A6E63}" type="presParOf" srcId="{40F80EE2-4980-404F-8479-DB8B161B7F60}" destId="{F030969B-E33B-4BC0-ACE6-BC636CEBA2C3}" srcOrd="0" destOrd="0" presId="urn:microsoft.com/office/officeart/2008/layout/LinedList"/>
    <dgm:cxn modelId="{099C560F-373F-4A32-BBCB-49DDE4C762BA}" type="presParOf" srcId="{40F80EE2-4980-404F-8479-DB8B161B7F60}" destId="{42EB0AE1-01EE-41DF-B89E-50298C56070B}" srcOrd="1" destOrd="0" presId="urn:microsoft.com/office/officeart/2008/layout/LinedList"/>
    <dgm:cxn modelId="{ABF14607-D80D-4BCB-B262-AEF4526449E1}" type="presParOf" srcId="{42EB0AE1-01EE-41DF-B89E-50298C56070B}" destId="{9F99B5C1-C2F0-497F-9EC3-44DE873F6147}" srcOrd="0" destOrd="0" presId="urn:microsoft.com/office/officeart/2008/layout/LinedList"/>
    <dgm:cxn modelId="{21CD84D3-FB44-48A1-95D2-88B7E9470F14}" type="presParOf" srcId="{42EB0AE1-01EE-41DF-B89E-50298C56070B}" destId="{21B03AB5-2FA5-4828-BCC0-0958B97095D4}" srcOrd="1" destOrd="0" presId="urn:microsoft.com/office/officeart/2008/layout/LinedList"/>
    <dgm:cxn modelId="{AA232C97-9E50-4CD0-A343-01C7A9F9336E}" type="presParOf" srcId="{21B03AB5-2FA5-4828-BCC0-0958B97095D4}" destId="{C3549805-77BC-4D1C-9AA8-0C9EC3B2ED18}" srcOrd="0" destOrd="0" presId="urn:microsoft.com/office/officeart/2008/layout/LinedList"/>
    <dgm:cxn modelId="{754BB33C-5079-4EDC-8608-D387A216219D}" type="presParOf" srcId="{21B03AB5-2FA5-4828-BCC0-0958B97095D4}" destId="{3F36F85E-AA33-432F-A22E-F613F2A87470}" srcOrd="1" destOrd="0" presId="urn:microsoft.com/office/officeart/2008/layout/LinedList"/>
    <dgm:cxn modelId="{E46A5C3B-4B1F-4F6F-A5B2-829B8E05E018}" type="presParOf" srcId="{3F36F85E-AA33-432F-A22E-F613F2A87470}" destId="{43840D80-6136-4971-96E6-BC8C091414EA}" srcOrd="0" destOrd="0" presId="urn:microsoft.com/office/officeart/2008/layout/LinedList"/>
    <dgm:cxn modelId="{768D0356-0DFC-48F2-B926-56AE25795094}" type="presParOf" srcId="{3F36F85E-AA33-432F-A22E-F613F2A87470}" destId="{8C78EF73-31F3-4DF8-8D28-5BD99108AE80}" srcOrd="1" destOrd="0" presId="urn:microsoft.com/office/officeart/2008/layout/LinedList"/>
    <dgm:cxn modelId="{9AD17B1A-3F2C-479B-842F-01E40A897AA1}" type="presParOf" srcId="{3F36F85E-AA33-432F-A22E-F613F2A87470}" destId="{885804B8-C251-4250-AB7D-EE7FA4D59FDC}" srcOrd="2" destOrd="0" presId="urn:microsoft.com/office/officeart/2008/layout/LinedList"/>
    <dgm:cxn modelId="{6E0CBDE9-33E0-4AB0-959B-DD8A1B7CF53F}" type="presParOf" srcId="{21B03AB5-2FA5-4828-BCC0-0958B97095D4}" destId="{568914F9-E83D-49AB-998A-635DB89C3B0E}" srcOrd="2" destOrd="0" presId="urn:microsoft.com/office/officeart/2008/layout/LinedList"/>
    <dgm:cxn modelId="{AF0A21EA-C375-48FC-ADD2-7C40ED3073D8}" type="presParOf" srcId="{21B03AB5-2FA5-4828-BCC0-0958B97095D4}" destId="{9C8347D1-1F95-4DBE-A5C0-768F42F9DCC3}" srcOrd="3" destOrd="0" presId="urn:microsoft.com/office/officeart/2008/layout/LinedList"/>
    <dgm:cxn modelId="{DC1CFB67-B93F-4C7A-B19E-E26DBF854B0A}" type="presParOf" srcId="{21B03AB5-2FA5-4828-BCC0-0958B97095D4}" destId="{7674BACC-38BA-4F5B-97A8-F1DC7588E88E}" srcOrd="4" destOrd="0" presId="urn:microsoft.com/office/officeart/2008/layout/LinedList"/>
    <dgm:cxn modelId="{4D97C8A0-B201-454B-9B51-46DF0B6096C8}" type="presParOf" srcId="{7674BACC-38BA-4F5B-97A8-F1DC7588E88E}" destId="{1352800D-71D1-4D4C-BE09-80757969D432}" srcOrd="0" destOrd="0" presId="urn:microsoft.com/office/officeart/2008/layout/LinedList"/>
    <dgm:cxn modelId="{3799D1E2-5C0B-44E5-8379-7C167BCC31AC}" type="presParOf" srcId="{7674BACC-38BA-4F5B-97A8-F1DC7588E88E}" destId="{3E8A6816-52E5-4267-B1D5-7F35AEF2CB49}" srcOrd="1" destOrd="0" presId="urn:microsoft.com/office/officeart/2008/layout/LinedList"/>
    <dgm:cxn modelId="{30691AA2-E2DB-4F28-8B1D-B7D4A42616DF}" type="presParOf" srcId="{7674BACC-38BA-4F5B-97A8-F1DC7588E88E}" destId="{EF2C1767-F90D-433A-A061-07D6C447AD94}" srcOrd="2" destOrd="0" presId="urn:microsoft.com/office/officeart/2008/layout/LinedList"/>
    <dgm:cxn modelId="{4F9544B5-8887-421B-96B6-E1FE85F00F0F}" type="presParOf" srcId="{21B03AB5-2FA5-4828-BCC0-0958B97095D4}" destId="{F5AA9A63-5D9B-4711-92EA-4F012A8A2C2B}" srcOrd="5" destOrd="0" presId="urn:microsoft.com/office/officeart/2008/layout/LinedList"/>
    <dgm:cxn modelId="{958CCB3B-8006-4D2C-8139-C92194BFF2FC}" type="presParOf" srcId="{21B03AB5-2FA5-4828-BCC0-0958B97095D4}" destId="{5CEDDB20-B77A-43A6-BAFE-4A3C1988C4D2}" srcOrd="6" destOrd="0" presId="urn:microsoft.com/office/officeart/2008/layout/LinedList"/>
    <dgm:cxn modelId="{75DD4431-B7A1-41BB-ACC4-075EA204ECF5}" type="presParOf" srcId="{21B03AB5-2FA5-4828-BCC0-0958B97095D4}" destId="{F2D30F0A-1C9A-49B9-9851-898A979E4B3C}" srcOrd="7" destOrd="0" presId="urn:microsoft.com/office/officeart/2008/layout/LinedList"/>
    <dgm:cxn modelId="{182862CB-26C9-43B5-8903-C43946B0C13A}" type="presParOf" srcId="{F2D30F0A-1C9A-49B9-9851-898A979E4B3C}" destId="{4D3442D1-FC70-48FC-93F5-BE289FB67680}" srcOrd="0" destOrd="0" presId="urn:microsoft.com/office/officeart/2008/layout/LinedList"/>
    <dgm:cxn modelId="{A854B50E-72BC-4FDB-AC1C-EC95E561FE04}" type="presParOf" srcId="{F2D30F0A-1C9A-49B9-9851-898A979E4B3C}" destId="{4059B69A-47BB-4515-BDE9-0459E80B2BC8}" srcOrd="1" destOrd="0" presId="urn:microsoft.com/office/officeart/2008/layout/LinedList"/>
    <dgm:cxn modelId="{17966633-19D2-4275-BF6F-40F41DA52FAB}" type="presParOf" srcId="{F2D30F0A-1C9A-49B9-9851-898A979E4B3C}" destId="{5DBCA6B2-DA67-4E8C-B8D1-BE51F5552DEF}" srcOrd="2" destOrd="0" presId="urn:microsoft.com/office/officeart/2008/layout/LinedList"/>
    <dgm:cxn modelId="{4E7ACB6C-69DE-4194-AB50-CD0148612D0C}" type="presParOf" srcId="{21B03AB5-2FA5-4828-BCC0-0958B97095D4}" destId="{4FF73D40-0314-4207-ADC4-A896B0AA5D2E}" srcOrd="8" destOrd="0" presId="urn:microsoft.com/office/officeart/2008/layout/LinedList"/>
    <dgm:cxn modelId="{537781AC-41CD-4259-B0F9-268201E09C04}" type="presParOf" srcId="{21B03AB5-2FA5-4828-BCC0-0958B97095D4}" destId="{EED012FC-A0F1-4E4C-938B-000F6E27AF90}" srcOrd="9" destOrd="0" presId="urn:microsoft.com/office/officeart/2008/layout/LinedList"/>
    <dgm:cxn modelId="{B62BE26A-58BE-4013-B23B-C0C5F016CB73}" type="presParOf" srcId="{21B03AB5-2FA5-4828-BCC0-0958B97095D4}" destId="{A8B4EAB5-861B-448D-B375-E707F78B5630}" srcOrd="10" destOrd="0" presId="urn:microsoft.com/office/officeart/2008/layout/LinedList"/>
    <dgm:cxn modelId="{76776949-428A-4CEB-9025-AD6DBE952153}" type="presParOf" srcId="{A8B4EAB5-861B-448D-B375-E707F78B5630}" destId="{F3E6B7C5-4397-480F-9C78-862C0CE11795}" srcOrd="0" destOrd="0" presId="urn:microsoft.com/office/officeart/2008/layout/LinedList"/>
    <dgm:cxn modelId="{3F5F62B5-C94C-4B82-AC6E-CEBF0F2019A8}" type="presParOf" srcId="{A8B4EAB5-861B-448D-B375-E707F78B5630}" destId="{6288BED9-CA50-4AA5-A257-C927257A3F2E}" srcOrd="1" destOrd="0" presId="urn:microsoft.com/office/officeart/2008/layout/LinedList"/>
    <dgm:cxn modelId="{435AF32D-1FAD-4697-A451-F8641216457F}" type="presParOf" srcId="{A8B4EAB5-861B-448D-B375-E707F78B5630}" destId="{82A2C5B2-7B12-4B9F-ABCB-5D1792CB1BB8}" srcOrd="2" destOrd="0" presId="urn:microsoft.com/office/officeart/2008/layout/LinedList"/>
    <dgm:cxn modelId="{28CEF565-BA5F-4D58-93EC-3854123BBA9C}" type="presParOf" srcId="{21B03AB5-2FA5-4828-BCC0-0958B97095D4}" destId="{07ADE354-CBB5-43E2-9281-C038AF7A8CE7}" srcOrd="11" destOrd="0" presId="urn:microsoft.com/office/officeart/2008/layout/LinedList"/>
    <dgm:cxn modelId="{FE5ED52C-B14F-49AF-9C68-347DE3B15FB4}" type="presParOf" srcId="{21B03AB5-2FA5-4828-BCC0-0958B97095D4}" destId="{0FD9AE83-ADE5-4EC1-93CA-1D0D76CE838B}" srcOrd="12" destOrd="0" presId="urn:microsoft.com/office/officeart/2008/layout/LinedList"/>
    <dgm:cxn modelId="{D46A3F5A-F1F7-4CB2-A65B-4605DE213935}" type="presParOf" srcId="{21B03AB5-2FA5-4828-BCC0-0958B97095D4}" destId="{C35886A7-1E4A-4E28-A824-37C1AD33D3C4}" srcOrd="13" destOrd="0" presId="urn:microsoft.com/office/officeart/2008/layout/LinedList"/>
    <dgm:cxn modelId="{554D1BF5-FCE4-47DC-B9CF-520E11CF00F3}" type="presParOf" srcId="{C35886A7-1E4A-4E28-A824-37C1AD33D3C4}" destId="{7BEBD178-2FCD-460D-AC2C-3E62BCCF6419}" srcOrd="0" destOrd="0" presId="urn:microsoft.com/office/officeart/2008/layout/LinedList"/>
    <dgm:cxn modelId="{DF346BB3-6DC6-44A6-8968-74732A5804AC}" type="presParOf" srcId="{C35886A7-1E4A-4E28-A824-37C1AD33D3C4}" destId="{1D88F848-6412-40FC-A8A2-F3481717BF32}" srcOrd="1" destOrd="0" presId="urn:microsoft.com/office/officeart/2008/layout/LinedList"/>
    <dgm:cxn modelId="{22BB4419-6C56-4C77-885E-DB483A8BF2AC}" type="presParOf" srcId="{C35886A7-1E4A-4E28-A824-37C1AD33D3C4}" destId="{3336C0CB-BB01-45BD-B388-C53E8AED8CF8}" srcOrd="2" destOrd="0" presId="urn:microsoft.com/office/officeart/2008/layout/LinedList"/>
    <dgm:cxn modelId="{35A0300D-C13A-46D1-9588-BCD1119B3F6B}" type="presParOf" srcId="{21B03AB5-2FA5-4828-BCC0-0958B97095D4}" destId="{A7F18B43-BF92-482D-A8CC-D31010AB66F7}" srcOrd="14" destOrd="0" presId="urn:microsoft.com/office/officeart/2008/layout/LinedList"/>
    <dgm:cxn modelId="{03B1237A-882C-4563-9251-E7071282C19D}" type="presParOf" srcId="{21B03AB5-2FA5-4828-BCC0-0958B97095D4}" destId="{759C4898-5ED0-428D-95E4-E6B729F36ABB}" srcOrd="15" destOrd="0" presId="urn:microsoft.com/office/officeart/2008/layout/LinedList"/>
    <dgm:cxn modelId="{7BE76C5F-E6C3-41BC-8815-250E254EAB43}" type="presParOf" srcId="{21B03AB5-2FA5-4828-BCC0-0958B97095D4}" destId="{BFA6B4B0-B129-4EE8-B03E-2F6565BAE920}" srcOrd="16" destOrd="0" presId="urn:microsoft.com/office/officeart/2008/layout/LinedList"/>
    <dgm:cxn modelId="{E31A4E4A-41BE-4B6D-8AC7-7FA3400E88E5}" type="presParOf" srcId="{BFA6B4B0-B129-4EE8-B03E-2F6565BAE920}" destId="{9D8D06EB-1D4F-48FB-9C70-EB838D6CC122}" srcOrd="0" destOrd="0" presId="urn:microsoft.com/office/officeart/2008/layout/LinedList"/>
    <dgm:cxn modelId="{61A156E3-70F0-4DCE-852C-D0E659E82158}" type="presParOf" srcId="{BFA6B4B0-B129-4EE8-B03E-2F6565BAE920}" destId="{1423CA4E-1EBE-4455-85A1-9F97C3DEB12B}" srcOrd="1" destOrd="0" presId="urn:microsoft.com/office/officeart/2008/layout/LinedList"/>
    <dgm:cxn modelId="{9BF27A93-79D6-4C15-98A4-57C42699653B}" type="presParOf" srcId="{BFA6B4B0-B129-4EE8-B03E-2F6565BAE920}" destId="{5BD0C9F8-FE95-449F-BB43-BB638E7E703A}" srcOrd="2" destOrd="0" presId="urn:microsoft.com/office/officeart/2008/layout/LinedList"/>
    <dgm:cxn modelId="{C41D1201-C38D-48A1-ABE3-1ECBC29B4C85}" type="presParOf" srcId="{21B03AB5-2FA5-4828-BCC0-0958B97095D4}" destId="{00BE485C-E189-444C-8597-A780D48E7E28}" srcOrd="17" destOrd="0" presId="urn:microsoft.com/office/officeart/2008/layout/LinedList"/>
    <dgm:cxn modelId="{6192321C-03F5-4833-A056-DA7FD994850E}" type="presParOf" srcId="{21B03AB5-2FA5-4828-BCC0-0958B97095D4}" destId="{FB824789-BB55-44DD-B021-A254DEAF087A}" srcOrd="18" destOrd="0" presId="urn:microsoft.com/office/officeart/2008/layout/LinedList"/>
    <dgm:cxn modelId="{DFB863DE-FD2D-4916-93FA-DE54D1F6AA69}" type="presParOf" srcId="{21B03AB5-2FA5-4828-BCC0-0958B97095D4}" destId="{2BFC36D6-26C2-4942-80F2-277BEBA9E04A}" srcOrd="19" destOrd="0" presId="urn:microsoft.com/office/officeart/2008/layout/LinedList"/>
    <dgm:cxn modelId="{79BC6ABF-C05F-4257-8455-65B822B2E618}" type="presParOf" srcId="{2BFC36D6-26C2-4942-80F2-277BEBA9E04A}" destId="{DC360856-B51B-4D01-8862-4050317710F3}" srcOrd="0" destOrd="0" presId="urn:microsoft.com/office/officeart/2008/layout/LinedList"/>
    <dgm:cxn modelId="{BC404429-08E2-488B-A1AB-ADCFD97AD70D}" type="presParOf" srcId="{2BFC36D6-26C2-4942-80F2-277BEBA9E04A}" destId="{11C3CD67-F6B2-4591-8822-809766465753}" srcOrd="1" destOrd="0" presId="urn:microsoft.com/office/officeart/2008/layout/LinedList"/>
    <dgm:cxn modelId="{CA056DFB-74B2-49F6-83CB-C22184F1A7C9}" type="presParOf" srcId="{2BFC36D6-26C2-4942-80F2-277BEBA9E04A}" destId="{06DBE225-9BF9-4426-B863-D478EA7977F2}" srcOrd="2" destOrd="0" presId="urn:microsoft.com/office/officeart/2008/layout/LinedList"/>
    <dgm:cxn modelId="{1FCA5FD6-C041-464C-8ADB-FF8623EE6C31}" type="presParOf" srcId="{21B03AB5-2FA5-4828-BCC0-0958B97095D4}" destId="{CE793B47-3C6F-454E-AC37-6F8794079DE3}" srcOrd="20" destOrd="0" presId="urn:microsoft.com/office/officeart/2008/layout/LinedList"/>
    <dgm:cxn modelId="{21BD8A63-9B9A-4D59-AB4C-5CA581A1F735}" type="presParOf" srcId="{21B03AB5-2FA5-4828-BCC0-0958B97095D4}" destId="{A2A5DE36-9771-4C64-A35F-42DAC6BE8EC8}" srcOrd="21" destOrd="0" presId="urn:microsoft.com/office/officeart/2008/layout/LinedList"/>
    <dgm:cxn modelId="{B5CB0E03-DBD7-46B7-AF4D-7BFF3537BEB0}" type="presParOf" srcId="{21B03AB5-2FA5-4828-BCC0-0958B97095D4}" destId="{53C03D10-6731-422F-8041-3089677E1E4A}" srcOrd="22" destOrd="0" presId="urn:microsoft.com/office/officeart/2008/layout/LinedList"/>
    <dgm:cxn modelId="{E96CECD1-32DF-4C0D-AB55-0CA801CDFDC5}" type="presParOf" srcId="{53C03D10-6731-422F-8041-3089677E1E4A}" destId="{5E4B308D-6AED-4A1B-877E-43ABCDE2E2AF}" srcOrd="0" destOrd="0" presId="urn:microsoft.com/office/officeart/2008/layout/LinedList"/>
    <dgm:cxn modelId="{B5D6172D-29F4-495A-84DD-BC66D3D2CA51}" type="presParOf" srcId="{53C03D10-6731-422F-8041-3089677E1E4A}" destId="{ACBD357C-7B2E-4C5F-96E4-E548E27B0DB2}" srcOrd="1" destOrd="0" presId="urn:microsoft.com/office/officeart/2008/layout/LinedList"/>
    <dgm:cxn modelId="{D88DC71C-B020-402B-9077-E7532BA11E1E}" type="presParOf" srcId="{53C03D10-6731-422F-8041-3089677E1E4A}" destId="{02F38BEF-09E1-4774-ABC7-7BD335FCFB31}" srcOrd="2" destOrd="0" presId="urn:microsoft.com/office/officeart/2008/layout/LinedList"/>
    <dgm:cxn modelId="{8635BE14-1482-453D-98C8-2F5DFC57C0DA}" type="presParOf" srcId="{21B03AB5-2FA5-4828-BCC0-0958B97095D4}" destId="{8C76EB4F-FAC1-439A-80ED-775EB2DD2ACC}" srcOrd="23" destOrd="0" presId="urn:microsoft.com/office/officeart/2008/layout/LinedList"/>
    <dgm:cxn modelId="{D6C17AC7-F50C-4ACC-BA52-35C64DE82BBA}" type="presParOf" srcId="{21B03AB5-2FA5-4828-BCC0-0958B97095D4}" destId="{557D5577-BAA0-4EFB-8B80-1A0454BD74E4}" srcOrd="24"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5F97CE-648B-4735-A42B-ECE7B17F5A4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AB72347-3121-4C27-A1ED-58370E9A41CC}">
      <dgm:prSet/>
      <dgm:spPr/>
      <dgm:t>
        <a:bodyPr/>
        <a:lstStyle/>
        <a:p>
          <a:r>
            <a:rPr lang="tr-TR" b="1"/>
            <a:t>7 PROSES</a:t>
          </a:r>
          <a:endParaRPr lang="en-US"/>
        </a:p>
      </dgm:t>
    </dgm:pt>
    <dgm:pt modelId="{CB49E0A6-3936-47E8-BE1B-8707C2FD6ED8}" type="parTrans" cxnId="{4D10F04D-DAED-41F0-8305-B55426BD3CE0}">
      <dgm:prSet/>
      <dgm:spPr/>
      <dgm:t>
        <a:bodyPr/>
        <a:lstStyle/>
        <a:p>
          <a:endParaRPr lang="en-US"/>
        </a:p>
      </dgm:t>
    </dgm:pt>
    <dgm:pt modelId="{43F11466-F7F6-4D04-9FEC-93CB887C82AF}" type="sibTrans" cxnId="{4D10F04D-DAED-41F0-8305-B55426BD3CE0}">
      <dgm:prSet/>
      <dgm:spPr/>
      <dgm:t>
        <a:bodyPr/>
        <a:lstStyle/>
        <a:p>
          <a:endParaRPr lang="en-US"/>
        </a:p>
      </dgm:t>
    </dgm:pt>
    <dgm:pt modelId="{31E21E54-788D-4054-9F0C-56CB5FF16552}">
      <dgm:prSet/>
      <dgm:spPr/>
      <dgm:t>
        <a:bodyPr/>
        <a:lstStyle/>
        <a:p>
          <a:r>
            <a:rPr lang="tr-TR" b="1"/>
            <a:t>6 PROSEDÜR</a:t>
          </a:r>
          <a:endParaRPr lang="en-US"/>
        </a:p>
      </dgm:t>
    </dgm:pt>
    <dgm:pt modelId="{7A5C2081-4955-4D3B-ABDE-CB3B5F937CB1}" type="parTrans" cxnId="{0EF6E939-4807-4C51-84EA-3D4EA6B06FCB}">
      <dgm:prSet/>
      <dgm:spPr/>
      <dgm:t>
        <a:bodyPr/>
        <a:lstStyle/>
        <a:p>
          <a:endParaRPr lang="en-US"/>
        </a:p>
      </dgm:t>
    </dgm:pt>
    <dgm:pt modelId="{5A863758-EAA2-4BE8-A06C-7A0CACA2AE6B}" type="sibTrans" cxnId="{0EF6E939-4807-4C51-84EA-3D4EA6B06FCB}">
      <dgm:prSet/>
      <dgm:spPr/>
      <dgm:t>
        <a:bodyPr/>
        <a:lstStyle/>
        <a:p>
          <a:endParaRPr lang="en-US"/>
        </a:p>
      </dgm:t>
    </dgm:pt>
    <dgm:pt modelId="{E7898EF6-2E55-415E-AEF6-E51235CAE54D}">
      <dgm:prSet/>
      <dgm:spPr/>
      <dgm:t>
        <a:bodyPr/>
        <a:lstStyle/>
        <a:p>
          <a:r>
            <a:rPr lang="tr-TR" b="1"/>
            <a:t>6 TALİMAT</a:t>
          </a:r>
          <a:endParaRPr lang="en-US"/>
        </a:p>
      </dgm:t>
    </dgm:pt>
    <dgm:pt modelId="{9954CB61-0A3B-41C7-AC2C-ED9ABDCCC138}" type="parTrans" cxnId="{8CB6D982-2AE2-4BFF-9C02-FEF064A00CF7}">
      <dgm:prSet/>
      <dgm:spPr/>
      <dgm:t>
        <a:bodyPr/>
        <a:lstStyle/>
        <a:p>
          <a:endParaRPr lang="en-US"/>
        </a:p>
      </dgm:t>
    </dgm:pt>
    <dgm:pt modelId="{04D77D75-25B4-468D-A9F7-E0CEEB845184}" type="sibTrans" cxnId="{8CB6D982-2AE2-4BFF-9C02-FEF064A00CF7}">
      <dgm:prSet/>
      <dgm:spPr/>
      <dgm:t>
        <a:bodyPr/>
        <a:lstStyle/>
        <a:p>
          <a:endParaRPr lang="en-US"/>
        </a:p>
      </dgm:t>
    </dgm:pt>
    <dgm:pt modelId="{154193B3-E024-4E1B-AD4F-CAA6221F88D8}">
      <dgm:prSet/>
      <dgm:spPr/>
      <dgm:t>
        <a:bodyPr/>
        <a:lstStyle/>
        <a:p>
          <a:r>
            <a:rPr lang="tr-TR" b="1"/>
            <a:t>9 PLAN</a:t>
          </a:r>
          <a:endParaRPr lang="en-US"/>
        </a:p>
      </dgm:t>
    </dgm:pt>
    <dgm:pt modelId="{63D57270-CA2A-406B-91CF-A8165A94E08A}" type="parTrans" cxnId="{E91CD84B-AE88-4723-B8A5-6DAAECAB2B85}">
      <dgm:prSet/>
      <dgm:spPr/>
      <dgm:t>
        <a:bodyPr/>
        <a:lstStyle/>
        <a:p>
          <a:endParaRPr lang="en-US"/>
        </a:p>
      </dgm:t>
    </dgm:pt>
    <dgm:pt modelId="{BAB45CE4-F9FF-4A63-A977-3F25401F5BDA}" type="sibTrans" cxnId="{E91CD84B-AE88-4723-B8A5-6DAAECAB2B85}">
      <dgm:prSet/>
      <dgm:spPr/>
      <dgm:t>
        <a:bodyPr/>
        <a:lstStyle/>
        <a:p>
          <a:endParaRPr lang="en-US"/>
        </a:p>
      </dgm:t>
    </dgm:pt>
    <dgm:pt modelId="{D2C55AFB-4310-431F-A21A-C31D11DEFA4E}">
      <dgm:prSet/>
      <dgm:spPr/>
      <dgm:t>
        <a:bodyPr/>
        <a:lstStyle/>
        <a:p>
          <a:r>
            <a:rPr lang="tr-TR" b="1"/>
            <a:t>13 LİSTE </a:t>
          </a:r>
          <a:endParaRPr lang="en-US"/>
        </a:p>
      </dgm:t>
    </dgm:pt>
    <dgm:pt modelId="{9DC9FE49-6204-4348-B3A4-1BFDE789CB30}" type="parTrans" cxnId="{D24B5C4A-FE8B-4CDF-9370-B53864D1214E}">
      <dgm:prSet/>
      <dgm:spPr/>
      <dgm:t>
        <a:bodyPr/>
        <a:lstStyle/>
        <a:p>
          <a:endParaRPr lang="en-US"/>
        </a:p>
      </dgm:t>
    </dgm:pt>
    <dgm:pt modelId="{2BEB3F5C-BA27-4EE8-9D24-E53D6AC0BCBE}" type="sibTrans" cxnId="{D24B5C4A-FE8B-4CDF-9370-B53864D1214E}">
      <dgm:prSet/>
      <dgm:spPr/>
      <dgm:t>
        <a:bodyPr/>
        <a:lstStyle/>
        <a:p>
          <a:endParaRPr lang="en-US"/>
        </a:p>
      </dgm:t>
    </dgm:pt>
    <dgm:pt modelId="{A2EA1864-7828-4D7C-9D45-240DAE539ED9}">
      <dgm:prSet/>
      <dgm:spPr/>
      <dgm:t>
        <a:bodyPr/>
        <a:lstStyle/>
        <a:p>
          <a:r>
            <a:rPr lang="tr-TR" b="1" dirty="0"/>
            <a:t>225 FORM</a:t>
          </a:r>
          <a:endParaRPr lang="en-US" dirty="0"/>
        </a:p>
      </dgm:t>
    </dgm:pt>
    <dgm:pt modelId="{D74FA450-0B5D-463A-B21D-341F292A5D6C}" type="parTrans" cxnId="{F141D835-C417-44C6-9879-17DBA9CA65E3}">
      <dgm:prSet/>
      <dgm:spPr/>
      <dgm:t>
        <a:bodyPr/>
        <a:lstStyle/>
        <a:p>
          <a:endParaRPr lang="en-US"/>
        </a:p>
      </dgm:t>
    </dgm:pt>
    <dgm:pt modelId="{ED317743-E7E7-470B-B9D5-5AC0E16F8CFE}" type="sibTrans" cxnId="{F141D835-C417-44C6-9879-17DBA9CA65E3}">
      <dgm:prSet/>
      <dgm:spPr/>
      <dgm:t>
        <a:bodyPr/>
        <a:lstStyle/>
        <a:p>
          <a:endParaRPr lang="en-US"/>
        </a:p>
      </dgm:t>
    </dgm:pt>
    <dgm:pt modelId="{AD8CA36B-35F7-42F4-AF24-15289B961A57}" type="pres">
      <dgm:prSet presAssocID="{405F97CE-648B-4735-A42B-ECE7B17F5A41}" presName="linear" presStyleCnt="0">
        <dgm:presLayoutVars>
          <dgm:animLvl val="lvl"/>
          <dgm:resizeHandles val="exact"/>
        </dgm:presLayoutVars>
      </dgm:prSet>
      <dgm:spPr/>
    </dgm:pt>
    <dgm:pt modelId="{DCAA12D1-3F97-4958-989D-E198C29E5D7E}" type="pres">
      <dgm:prSet presAssocID="{AAB72347-3121-4C27-A1ED-58370E9A41CC}" presName="parentText" presStyleLbl="node1" presStyleIdx="0" presStyleCnt="6">
        <dgm:presLayoutVars>
          <dgm:chMax val="0"/>
          <dgm:bulletEnabled val="1"/>
        </dgm:presLayoutVars>
      </dgm:prSet>
      <dgm:spPr/>
    </dgm:pt>
    <dgm:pt modelId="{C48AB4DE-4AC7-40B3-931A-2F9A6DC28511}" type="pres">
      <dgm:prSet presAssocID="{43F11466-F7F6-4D04-9FEC-93CB887C82AF}" presName="spacer" presStyleCnt="0"/>
      <dgm:spPr/>
    </dgm:pt>
    <dgm:pt modelId="{FAF858E3-EF79-4B7F-9BD7-B328797D3C11}" type="pres">
      <dgm:prSet presAssocID="{31E21E54-788D-4054-9F0C-56CB5FF16552}" presName="parentText" presStyleLbl="node1" presStyleIdx="1" presStyleCnt="6">
        <dgm:presLayoutVars>
          <dgm:chMax val="0"/>
          <dgm:bulletEnabled val="1"/>
        </dgm:presLayoutVars>
      </dgm:prSet>
      <dgm:spPr/>
    </dgm:pt>
    <dgm:pt modelId="{0EB68946-6650-416C-9549-8981DA671BBC}" type="pres">
      <dgm:prSet presAssocID="{5A863758-EAA2-4BE8-A06C-7A0CACA2AE6B}" presName="spacer" presStyleCnt="0"/>
      <dgm:spPr/>
    </dgm:pt>
    <dgm:pt modelId="{9096DE0B-C92E-4CDF-B807-797AA96BB3D6}" type="pres">
      <dgm:prSet presAssocID="{E7898EF6-2E55-415E-AEF6-E51235CAE54D}" presName="parentText" presStyleLbl="node1" presStyleIdx="2" presStyleCnt="6">
        <dgm:presLayoutVars>
          <dgm:chMax val="0"/>
          <dgm:bulletEnabled val="1"/>
        </dgm:presLayoutVars>
      </dgm:prSet>
      <dgm:spPr/>
    </dgm:pt>
    <dgm:pt modelId="{E372F55E-50A9-4C81-90EB-60FF6DFA89CB}" type="pres">
      <dgm:prSet presAssocID="{04D77D75-25B4-468D-A9F7-E0CEEB845184}" presName="spacer" presStyleCnt="0"/>
      <dgm:spPr/>
    </dgm:pt>
    <dgm:pt modelId="{B036B64B-BB92-4DF4-8649-CC92CADAD79D}" type="pres">
      <dgm:prSet presAssocID="{154193B3-E024-4E1B-AD4F-CAA6221F88D8}" presName="parentText" presStyleLbl="node1" presStyleIdx="3" presStyleCnt="6">
        <dgm:presLayoutVars>
          <dgm:chMax val="0"/>
          <dgm:bulletEnabled val="1"/>
        </dgm:presLayoutVars>
      </dgm:prSet>
      <dgm:spPr/>
    </dgm:pt>
    <dgm:pt modelId="{FFEFD3EC-D7DF-4F6B-A240-DDD8B9FD4B2C}" type="pres">
      <dgm:prSet presAssocID="{BAB45CE4-F9FF-4A63-A977-3F25401F5BDA}" presName="spacer" presStyleCnt="0"/>
      <dgm:spPr/>
    </dgm:pt>
    <dgm:pt modelId="{08A53684-39BE-46C8-83AF-7085BDA5226D}" type="pres">
      <dgm:prSet presAssocID="{D2C55AFB-4310-431F-A21A-C31D11DEFA4E}" presName="parentText" presStyleLbl="node1" presStyleIdx="4" presStyleCnt="6">
        <dgm:presLayoutVars>
          <dgm:chMax val="0"/>
          <dgm:bulletEnabled val="1"/>
        </dgm:presLayoutVars>
      </dgm:prSet>
      <dgm:spPr/>
    </dgm:pt>
    <dgm:pt modelId="{CBD4B33C-8E9E-47A1-9C75-7E54E0DACC16}" type="pres">
      <dgm:prSet presAssocID="{2BEB3F5C-BA27-4EE8-9D24-E53D6AC0BCBE}" presName="spacer" presStyleCnt="0"/>
      <dgm:spPr/>
    </dgm:pt>
    <dgm:pt modelId="{711F57B9-FDF1-4CEC-B59C-FAAF7B671803}" type="pres">
      <dgm:prSet presAssocID="{A2EA1864-7828-4D7C-9D45-240DAE539ED9}" presName="parentText" presStyleLbl="node1" presStyleIdx="5" presStyleCnt="6">
        <dgm:presLayoutVars>
          <dgm:chMax val="0"/>
          <dgm:bulletEnabled val="1"/>
        </dgm:presLayoutVars>
      </dgm:prSet>
      <dgm:spPr/>
    </dgm:pt>
  </dgm:ptLst>
  <dgm:cxnLst>
    <dgm:cxn modelId="{03F39B10-082F-459D-A838-DF7BEAA398E7}" type="presOf" srcId="{D2C55AFB-4310-431F-A21A-C31D11DEFA4E}" destId="{08A53684-39BE-46C8-83AF-7085BDA5226D}" srcOrd="0" destOrd="0" presId="urn:microsoft.com/office/officeart/2005/8/layout/vList2"/>
    <dgm:cxn modelId="{F141D835-C417-44C6-9879-17DBA9CA65E3}" srcId="{405F97CE-648B-4735-A42B-ECE7B17F5A41}" destId="{A2EA1864-7828-4D7C-9D45-240DAE539ED9}" srcOrd="5" destOrd="0" parTransId="{D74FA450-0B5D-463A-B21D-341F292A5D6C}" sibTransId="{ED317743-E7E7-470B-B9D5-5AC0E16F8CFE}"/>
    <dgm:cxn modelId="{AD4BAC39-E444-4FDF-A1EB-4881F2CAAA14}" type="presOf" srcId="{E7898EF6-2E55-415E-AEF6-E51235CAE54D}" destId="{9096DE0B-C92E-4CDF-B807-797AA96BB3D6}" srcOrd="0" destOrd="0" presId="urn:microsoft.com/office/officeart/2005/8/layout/vList2"/>
    <dgm:cxn modelId="{0EF6E939-4807-4C51-84EA-3D4EA6B06FCB}" srcId="{405F97CE-648B-4735-A42B-ECE7B17F5A41}" destId="{31E21E54-788D-4054-9F0C-56CB5FF16552}" srcOrd="1" destOrd="0" parTransId="{7A5C2081-4955-4D3B-ABDE-CB3B5F937CB1}" sibTransId="{5A863758-EAA2-4BE8-A06C-7A0CACA2AE6B}"/>
    <dgm:cxn modelId="{2D04EF45-0F61-4C60-92BF-AEFEBBACC474}" type="presOf" srcId="{A2EA1864-7828-4D7C-9D45-240DAE539ED9}" destId="{711F57B9-FDF1-4CEC-B59C-FAAF7B671803}" srcOrd="0" destOrd="0" presId="urn:microsoft.com/office/officeart/2005/8/layout/vList2"/>
    <dgm:cxn modelId="{3009F548-BCC6-42BB-B9CC-D782FA56B60F}" type="presOf" srcId="{31E21E54-788D-4054-9F0C-56CB5FF16552}" destId="{FAF858E3-EF79-4B7F-9BD7-B328797D3C11}" srcOrd="0" destOrd="0" presId="urn:microsoft.com/office/officeart/2005/8/layout/vList2"/>
    <dgm:cxn modelId="{D24B5C4A-FE8B-4CDF-9370-B53864D1214E}" srcId="{405F97CE-648B-4735-A42B-ECE7B17F5A41}" destId="{D2C55AFB-4310-431F-A21A-C31D11DEFA4E}" srcOrd="4" destOrd="0" parTransId="{9DC9FE49-6204-4348-B3A4-1BFDE789CB30}" sibTransId="{2BEB3F5C-BA27-4EE8-9D24-E53D6AC0BCBE}"/>
    <dgm:cxn modelId="{E91CD84B-AE88-4723-B8A5-6DAAECAB2B85}" srcId="{405F97CE-648B-4735-A42B-ECE7B17F5A41}" destId="{154193B3-E024-4E1B-AD4F-CAA6221F88D8}" srcOrd="3" destOrd="0" parTransId="{63D57270-CA2A-406B-91CF-A8165A94E08A}" sibTransId="{BAB45CE4-F9FF-4A63-A977-3F25401F5BDA}"/>
    <dgm:cxn modelId="{4D10F04D-DAED-41F0-8305-B55426BD3CE0}" srcId="{405F97CE-648B-4735-A42B-ECE7B17F5A41}" destId="{AAB72347-3121-4C27-A1ED-58370E9A41CC}" srcOrd="0" destOrd="0" parTransId="{CB49E0A6-3936-47E8-BE1B-8707C2FD6ED8}" sibTransId="{43F11466-F7F6-4D04-9FEC-93CB887C82AF}"/>
    <dgm:cxn modelId="{8CB6D982-2AE2-4BFF-9C02-FEF064A00CF7}" srcId="{405F97CE-648B-4735-A42B-ECE7B17F5A41}" destId="{E7898EF6-2E55-415E-AEF6-E51235CAE54D}" srcOrd="2" destOrd="0" parTransId="{9954CB61-0A3B-41C7-AC2C-ED9ABDCCC138}" sibTransId="{04D77D75-25B4-468D-A9F7-E0CEEB845184}"/>
    <dgm:cxn modelId="{9B9EB793-C10A-498E-B427-2E8F06C98E84}" type="presOf" srcId="{405F97CE-648B-4735-A42B-ECE7B17F5A41}" destId="{AD8CA36B-35F7-42F4-AF24-15289B961A57}" srcOrd="0" destOrd="0" presId="urn:microsoft.com/office/officeart/2005/8/layout/vList2"/>
    <dgm:cxn modelId="{FEA982AF-E097-419C-AD04-B45D490D3F56}" type="presOf" srcId="{154193B3-E024-4E1B-AD4F-CAA6221F88D8}" destId="{B036B64B-BB92-4DF4-8649-CC92CADAD79D}" srcOrd="0" destOrd="0" presId="urn:microsoft.com/office/officeart/2005/8/layout/vList2"/>
    <dgm:cxn modelId="{7A6302B9-D11E-423B-BB74-475E0F5C0EAD}" type="presOf" srcId="{AAB72347-3121-4C27-A1ED-58370E9A41CC}" destId="{DCAA12D1-3F97-4958-989D-E198C29E5D7E}" srcOrd="0" destOrd="0" presId="urn:microsoft.com/office/officeart/2005/8/layout/vList2"/>
    <dgm:cxn modelId="{5B3E6764-C8A0-4B53-AFC3-8665A7F36687}" type="presParOf" srcId="{AD8CA36B-35F7-42F4-AF24-15289B961A57}" destId="{DCAA12D1-3F97-4958-989D-E198C29E5D7E}" srcOrd="0" destOrd="0" presId="urn:microsoft.com/office/officeart/2005/8/layout/vList2"/>
    <dgm:cxn modelId="{71EC0E6A-B897-40BC-9FBD-F7EB7BF62176}" type="presParOf" srcId="{AD8CA36B-35F7-42F4-AF24-15289B961A57}" destId="{C48AB4DE-4AC7-40B3-931A-2F9A6DC28511}" srcOrd="1" destOrd="0" presId="urn:microsoft.com/office/officeart/2005/8/layout/vList2"/>
    <dgm:cxn modelId="{FED03177-2948-4F43-BC6A-C95E0A2D3B51}" type="presParOf" srcId="{AD8CA36B-35F7-42F4-AF24-15289B961A57}" destId="{FAF858E3-EF79-4B7F-9BD7-B328797D3C11}" srcOrd="2" destOrd="0" presId="urn:microsoft.com/office/officeart/2005/8/layout/vList2"/>
    <dgm:cxn modelId="{455A50FF-894D-4224-8972-56075195D026}" type="presParOf" srcId="{AD8CA36B-35F7-42F4-AF24-15289B961A57}" destId="{0EB68946-6650-416C-9549-8981DA671BBC}" srcOrd="3" destOrd="0" presId="urn:microsoft.com/office/officeart/2005/8/layout/vList2"/>
    <dgm:cxn modelId="{756A7F8D-985B-4087-BC74-CB06D14C8618}" type="presParOf" srcId="{AD8CA36B-35F7-42F4-AF24-15289B961A57}" destId="{9096DE0B-C92E-4CDF-B807-797AA96BB3D6}" srcOrd="4" destOrd="0" presId="urn:microsoft.com/office/officeart/2005/8/layout/vList2"/>
    <dgm:cxn modelId="{58CC91C1-C471-4151-99AE-270AF49AB271}" type="presParOf" srcId="{AD8CA36B-35F7-42F4-AF24-15289B961A57}" destId="{E372F55E-50A9-4C81-90EB-60FF6DFA89CB}" srcOrd="5" destOrd="0" presId="urn:microsoft.com/office/officeart/2005/8/layout/vList2"/>
    <dgm:cxn modelId="{A2E7400C-F162-4D82-B3AE-8CC49BCF0283}" type="presParOf" srcId="{AD8CA36B-35F7-42F4-AF24-15289B961A57}" destId="{B036B64B-BB92-4DF4-8649-CC92CADAD79D}" srcOrd="6" destOrd="0" presId="urn:microsoft.com/office/officeart/2005/8/layout/vList2"/>
    <dgm:cxn modelId="{D1127A07-9873-4B62-BBE9-380A56CB1574}" type="presParOf" srcId="{AD8CA36B-35F7-42F4-AF24-15289B961A57}" destId="{FFEFD3EC-D7DF-4F6B-A240-DDD8B9FD4B2C}" srcOrd="7" destOrd="0" presId="urn:microsoft.com/office/officeart/2005/8/layout/vList2"/>
    <dgm:cxn modelId="{5EA8C4B2-213A-440F-98B0-E951BAFDA12C}" type="presParOf" srcId="{AD8CA36B-35F7-42F4-AF24-15289B961A57}" destId="{08A53684-39BE-46C8-83AF-7085BDA5226D}" srcOrd="8" destOrd="0" presId="urn:microsoft.com/office/officeart/2005/8/layout/vList2"/>
    <dgm:cxn modelId="{A86FF81A-4053-413A-9FB2-4A8D70CD1D67}" type="presParOf" srcId="{AD8CA36B-35F7-42F4-AF24-15289B961A57}" destId="{CBD4B33C-8E9E-47A1-9C75-7E54E0DACC16}" srcOrd="9" destOrd="0" presId="urn:microsoft.com/office/officeart/2005/8/layout/vList2"/>
    <dgm:cxn modelId="{4019FEE7-7C00-4A54-9CCB-E9095761CE14}" type="presParOf" srcId="{AD8CA36B-35F7-42F4-AF24-15289B961A57}" destId="{711F57B9-FDF1-4CEC-B59C-FAAF7B67180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AB3E4-3744-449D-89FA-3E9BA2067EAD}">
      <dsp:nvSpPr>
        <dsp:cNvPr id="0" name=""/>
        <dsp:cNvSpPr/>
      </dsp:nvSpPr>
      <dsp:spPr>
        <a:xfrm>
          <a:off x="0" y="0"/>
          <a:ext cx="9288654" cy="12578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err="1"/>
            <a:t>Kalite</a:t>
          </a:r>
          <a:r>
            <a:rPr lang="en-US" sz="2400" b="1" kern="1200"/>
            <a:t> </a:t>
          </a:r>
          <a:r>
            <a:rPr lang="en-US" sz="2400" b="1" kern="1200" err="1"/>
            <a:t>Koordinatörlüğümüzde</a:t>
          </a:r>
          <a:r>
            <a:rPr lang="en-US" sz="2400" b="1" kern="1200"/>
            <a:t> 3 </a:t>
          </a:r>
          <a:r>
            <a:rPr lang="en-US" sz="2400" b="1" kern="1200" err="1"/>
            <a:t>idari</a:t>
          </a:r>
          <a:r>
            <a:rPr lang="en-US" sz="2400" b="1" kern="1200"/>
            <a:t> </a:t>
          </a:r>
          <a:r>
            <a:rPr lang="en-US" sz="2400" b="1" kern="1200" err="1"/>
            <a:t>personel</a:t>
          </a:r>
          <a:r>
            <a:rPr lang="en-US" sz="2400" b="1" kern="1200"/>
            <a:t> </a:t>
          </a:r>
          <a:r>
            <a:rPr lang="en-US" sz="2400" b="1" kern="1200" err="1"/>
            <a:t>görev</a:t>
          </a:r>
          <a:r>
            <a:rPr lang="en-US" sz="2400" b="1" kern="1200"/>
            <a:t> </a:t>
          </a:r>
          <a:r>
            <a:rPr lang="en-US" sz="2400" b="1" kern="1200" err="1"/>
            <a:t>yapmaktadır</a:t>
          </a:r>
          <a:r>
            <a:rPr lang="en-US" sz="2400" b="1" kern="1200"/>
            <a:t>.</a:t>
          </a:r>
          <a:endParaRPr lang="en-US" sz="2400" kern="1200"/>
        </a:p>
      </dsp:txBody>
      <dsp:txXfrm>
        <a:off x="36841" y="36841"/>
        <a:ext cx="7931345" cy="1184159"/>
      </dsp:txXfrm>
    </dsp:sp>
    <dsp:sp modelId="{390CA8AF-612E-43DC-BD01-3E030E5F6579}">
      <dsp:nvSpPr>
        <dsp:cNvPr id="0" name=""/>
        <dsp:cNvSpPr/>
      </dsp:nvSpPr>
      <dsp:spPr>
        <a:xfrm>
          <a:off x="819587" y="1467481"/>
          <a:ext cx="9288654" cy="1257841"/>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err="1"/>
            <a:t>Kalite</a:t>
          </a:r>
          <a:r>
            <a:rPr lang="en-US" sz="2400" b="1" kern="1200"/>
            <a:t> </a:t>
          </a:r>
          <a:r>
            <a:rPr lang="en-US" sz="2400" b="1" kern="1200" err="1"/>
            <a:t>Yönetim</a:t>
          </a:r>
          <a:r>
            <a:rPr lang="en-US" sz="2400" b="1" kern="1200"/>
            <a:t> </a:t>
          </a:r>
          <a:r>
            <a:rPr lang="en-US" sz="2400" b="1" kern="1200" err="1"/>
            <a:t>Temsilcisi</a:t>
          </a:r>
          <a:r>
            <a:rPr lang="en-US" sz="2400" b="1" kern="1200"/>
            <a:t>  </a:t>
          </a:r>
          <a:r>
            <a:rPr lang="en-US" sz="2400" b="1" kern="1200" err="1"/>
            <a:t>ve</a:t>
          </a:r>
          <a:r>
            <a:rPr lang="en-US" sz="2400" b="1" kern="1200"/>
            <a:t> </a:t>
          </a:r>
          <a:r>
            <a:rPr lang="en-US" sz="2400" b="1" kern="1200" err="1"/>
            <a:t>Kalite</a:t>
          </a:r>
          <a:r>
            <a:rPr lang="en-US" sz="2400" b="1" kern="1200"/>
            <a:t> </a:t>
          </a:r>
          <a:r>
            <a:rPr lang="en-US" sz="2400" b="1" kern="1200" err="1"/>
            <a:t>Koordinatörü</a:t>
          </a:r>
          <a:r>
            <a:rPr lang="en-US" sz="2400" b="1" kern="1200"/>
            <a:t> </a:t>
          </a:r>
          <a:endParaRPr lang="tr-TR" sz="2400" b="1" kern="1200"/>
        </a:p>
        <a:p>
          <a:pPr marL="0" lvl="0" indent="0" algn="l" defTabSz="1066800">
            <a:lnSpc>
              <a:spcPct val="90000"/>
            </a:lnSpc>
            <a:spcBef>
              <a:spcPct val="0"/>
            </a:spcBef>
            <a:spcAft>
              <a:spcPct val="35000"/>
            </a:spcAft>
            <a:buNone/>
          </a:pPr>
          <a:r>
            <a:rPr lang="en-US" sz="2400" b="1" kern="1200" err="1"/>
            <a:t>Rektör</a:t>
          </a:r>
          <a:r>
            <a:rPr lang="en-US" sz="2400" b="1" kern="1200"/>
            <a:t> </a:t>
          </a:r>
          <a:r>
            <a:rPr lang="en-US" sz="2400" b="1" kern="1200" err="1"/>
            <a:t>Yardımcısıdır</a:t>
          </a:r>
          <a:r>
            <a:rPr lang="en-US" sz="2400" b="1" kern="1200"/>
            <a:t>. </a:t>
          </a:r>
          <a:endParaRPr lang="en-US" sz="2400" kern="1200"/>
        </a:p>
      </dsp:txBody>
      <dsp:txXfrm>
        <a:off x="856428" y="1504322"/>
        <a:ext cx="7577788" cy="1184159"/>
      </dsp:txXfrm>
    </dsp:sp>
    <dsp:sp modelId="{0A2FD62C-F0F6-4B62-8E8C-8D828E15B0AD}">
      <dsp:nvSpPr>
        <dsp:cNvPr id="0" name=""/>
        <dsp:cNvSpPr/>
      </dsp:nvSpPr>
      <dsp:spPr>
        <a:xfrm>
          <a:off x="1639174" y="2934963"/>
          <a:ext cx="9288654" cy="1257841"/>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1 Akademik </a:t>
          </a:r>
          <a:r>
            <a:rPr lang="en-US" sz="2400" b="1" kern="1200" dirty="0" err="1"/>
            <a:t>Personel</a:t>
          </a:r>
          <a:r>
            <a:rPr lang="tr-TR" sz="2400" b="1" kern="1200" dirty="0"/>
            <a:t> ve 1 Şube Müdürü</a:t>
          </a:r>
          <a:r>
            <a:rPr lang="en-US" sz="2400" b="1" kern="1200" dirty="0"/>
            <a:t> </a:t>
          </a:r>
          <a:r>
            <a:rPr lang="en-US" sz="2400" b="1" kern="1200" dirty="0" err="1"/>
            <a:t>Koordinatör</a:t>
          </a:r>
          <a:r>
            <a:rPr lang="en-US" sz="2400" b="1" kern="1200" dirty="0"/>
            <a:t> </a:t>
          </a:r>
          <a:r>
            <a:rPr lang="en-US" sz="2400" b="1" kern="1200" dirty="0" err="1"/>
            <a:t>Yardımcı</a:t>
          </a:r>
          <a:r>
            <a:rPr lang="tr-TR" sz="2400" b="1" kern="1200" dirty="0"/>
            <a:t>ları</a:t>
          </a:r>
          <a:r>
            <a:rPr lang="en-US" sz="2400" b="1" kern="1200" dirty="0"/>
            <a:t> </a:t>
          </a:r>
          <a:r>
            <a:rPr lang="en-US" sz="2400" b="1" kern="1200" dirty="0" err="1"/>
            <a:t>olarak</a:t>
          </a:r>
          <a:r>
            <a:rPr lang="en-US" sz="2400" b="1" kern="1200" dirty="0"/>
            <a:t> </a:t>
          </a:r>
          <a:r>
            <a:rPr lang="en-US" sz="2400" b="1" kern="1200" dirty="0" err="1"/>
            <a:t>görev</a:t>
          </a:r>
          <a:r>
            <a:rPr lang="en-US" sz="2400" b="1" kern="1200" dirty="0"/>
            <a:t> </a:t>
          </a:r>
          <a:r>
            <a:rPr lang="en-US" sz="2400" b="1" kern="1200" dirty="0" err="1"/>
            <a:t>almaktadır</a:t>
          </a:r>
          <a:r>
            <a:rPr lang="en-US" sz="2400" b="1" kern="1200" dirty="0"/>
            <a:t>.	</a:t>
          </a:r>
          <a:endParaRPr lang="en-US" sz="2400" kern="1200" dirty="0"/>
        </a:p>
      </dsp:txBody>
      <dsp:txXfrm>
        <a:off x="1676015" y="2971804"/>
        <a:ext cx="7577788" cy="1184159"/>
      </dsp:txXfrm>
    </dsp:sp>
    <dsp:sp modelId="{4EFAB2DD-C703-4FE6-8E2D-602876FEBBD0}">
      <dsp:nvSpPr>
        <dsp:cNvPr id="0" name=""/>
        <dsp:cNvSpPr/>
      </dsp:nvSpPr>
      <dsp:spPr>
        <a:xfrm>
          <a:off x="8471057"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655016" y="953863"/>
        <a:ext cx="449678" cy="615241"/>
      </dsp:txXfrm>
    </dsp:sp>
    <dsp:sp modelId="{E6919149-6C3A-443C-AEFB-93125D1AC764}">
      <dsp:nvSpPr>
        <dsp:cNvPr id="0" name=""/>
        <dsp:cNvSpPr/>
      </dsp:nvSpPr>
      <dsp:spPr>
        <a:xfrm>
          <a:off x="9357319" y="2422484"/>
          <a:ext cx="817596" cy="817596"/>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9541278" y="2422484"/>
        <a:ext cx="449678" cy="615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D8AAC-4358-4C35-8810-7AAC95D0FF53}">
      <dsp:nvSpPr>
        <dsp:cNvPr id="0" name=""/>
        <dsp:cNvSpPr/>
      </dsp:nvSpPr>
      <dsp:spPr>
        <a:xfrm>
          <a:off x="3219" y="-78746"/>
          <a:ext cx="7413926" cy="641888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CA" sz="1800" kern="1200">
            <a:latin typeface="Times New Roman" panose="02020603050405020304" pitchFamily="18" charset="0"/>
            <a:cs typeface="Times New Roman" panose="02020603050405020304" pitchFamily="18" charset="0"/>
          </a:endParaRPr>
        </a:p>
      </dsp:txBody>
      <dsp:txXfrm>
        <a:off x="1088963" y="861278"/>
        <a:ext cx="5242438" cy="4538840"/>
      </dsp:txXfrm>
    </dsp:sp>
    <dsp:sp modelId="{E7490A2C-F912-4D7D-8AEA-0F5473448942}">
      <dsp:nvSpPr>
        <dsp:cNvPr id="0" name=""/>
        <dsp:cNvSpPr/>
      </dsp:nvSpPr>
      <dsp:spPr>
        <a:xfrm>
          <a:off x="3627639" y="41065"/>
          <a:ext cx="8087443" cy="6418888"/>
        </a:xfrm>
        <a:prstGeom prst="ellipse">
          <a:avLst/>
        </a:prstGeom>
        <a:solidFill>
          <a:schemeClr val="accent2">
            <a:alpha val="50000"/>
            <a:hueOff val="6443614"/>
            <a:satOff val="-18493"/>
            <a:lumOff val="-2960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CA" sz="1800" kern="1200">
            <a:latin typeface="Times New Roman" panose="02020603050405020304" pitchFamily="18" charset="0"/>
            <a:cs typeface="Times New Roman" panose="02020603050405020304" pitchFamily="18" charset="0"/>
          </a:endParaRPr>
        </a:p>
      </dsp:txBody>
      <dsp:txXfrm>
        <a:off x="4812018" y="981089"/>
        <a:ext cx="5718685" cy="4538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053765" y="1426267"/>
          <a:ext cx="437620" cy="1523666"/>
        </a:xfrm>
        <a:prstGeom prst="round2SameRect">
          <a:avLst/>
        </a:prstGeom>
        <a:solidFill>
          <a:schemeClr val="accent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19.09.2014</a:t>
          </a:r>
          <a:endParaRPr lang="en-US" sz="1300" kern="1200"/>
        </a:p>
      </dsp:txBody>
      <dsp:txXfrm rot="5400000">
        <a:off x="532106" y="1990653"/>
        <a:ext cx="1502303" cy="394894"/>
      </dsp:txXfrm>
    </dsp:sp>
    <dsp:sp modelId="{45A02F84-C6CB-43F5-AEE4-3EA66C2BD25F}">
      <dsp:nvSpPr>
        <dsp:cNvPr id="0" name=""/>
        <dsp:cNvSpPr/>
      </dsp:nvSpPr>
      <dsp:spPr>
        <a:xfrm>
          <a:off x="2853" y="0"/>
          <a:ext cx="2539444" cy="153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tr-TR" altLang="zh-CN" sz="1300" b="1" kern="1200">
              <a:latin typeface="Century Gothic"/>
            </a:rPr>
            <a:t>Kalite Geliştirme ve Yönetim Birimi Rektörlük oluru ile kurulmuştur.</a:t>
          </a:r>
          <a:endParaRPr lang="en-US" sz="1300" kern="1200"/>
        </a:p>
      </dsp:txBody>
      <dsp:txXfrm>
        <a:off x="2853" y="0"/>
        <a:ext cx="2539444" cy="1531670"/>
      </dsp:txXfrm>
    </dsp:sp>
    <dsp:sp modelId="{6BA46904-CB7C-4538-BD49-D3891EF19552}">
      <dsp:nvSpPr>
        <dsp:cNvPr id="0" name=""/>
        <dsp:cNvSpPr/>
      </dsp:nvSpPr>
      <dsp:spPr>
        <a:xfrm>
          <a:off x="1272575" y="1619194"/>
          <a:ext cx="0" cy="350096"/>
        </a:xfrm>
        <a:prstGeom prst="line">
          <a:avLst/>
        </a:prstGeom>
        <a:noFill/>
        <a:ln w="635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228813" y="1531670"/>
          <a:ext cx="87524" cy="87524"/>
        </a:xfrm>
        <a:prstGeom prst="ellips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034408" y="1969290"/>
          <a:ext cx="1523666" cy="437620"/>
        </a:xfrm>
        <a:prstGeom prst="rect">
          <a:avLst/>
        </a:prstGeom>
        <a:solidFill>
          <a:schemeClr val="accent4"/>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30.10.2017</a:t>
          </a:r>
          <a:endParaRPr lang="en-US" sz="1300" kern="1200"/>
        </a:p>
      </dsp:txBody>
      <dsp:txXfrm>
        <a:off x="2034408" y="1969290"/>
        <a:ext cx="1523666" cy="437620"/>
      </dsp:txXfrm>
    </dsp:sp>
    <dsp:sp modelId="{FEBD3C2A-A340-470A-A475-AE614EA07678}">
      <dsp:nvSpPr>
        <dsp:cNvPr id="0" name=""/>
        <dsp:cNvSpPr/>
      </dsp:nvSpPr>
      <dsp:spPr>
        <a:xfrm>
          <a:off x="1526519" y="2844531"/>
          <a:ext cx="2539444" cy="153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tr-TR" altLang="zh-CN" sz="1300" kern="1200"/>
            <a:t>TS ISO 10002 Müşteri Memnuniyeti Yönetim Sistemi Standardı Belgesi Üniversitemize verildi. Kırıkkale Üniversitesi Türkiye geneli bu belgeyi alan ikinci Üniversite oldu.</a:t>
          </a:r>
          <a:endParaRPr lang="en-US" sz="1300" kern="1200"/>
        </a:p>
      </dsp:txBody>
      <dsp:txXfrm>
        <a:off x="1526519" y="2844531"/>
        <a:ext cx="2539444" cy="1531670"/>
      </dsp:txXfrm>
    </dsp:sp>
    <dsp:sp modelId="{080474C8-0FEA-4FD1-97F1-0978CFB4A37F}">
      <dsp:nvSpPr>
        <dsp:cNvPr id="0" name=""/>
        <dsp:cNvSpPr/>
      </dsp:nvSpPr>
      <dsp:spPr>
        <a:xfrm>
          <a:off x="2796241" y="2406911"/>
          <a:ext cx="0" cy="350096"/>
        </a:xfrm>
        <a:prstGeom prst="line">
          <a:avLst/>
        </a:prstGeom>
        <a:noFill/>
        <a:ln w="6350" cap="flat" cmpd="sng" algn="ctr">
          <a:solidFill>
            <a:schemeClr val="accent4"/>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2752479" y="2757007"/>
          <a:ext cx="87524" cy="87524"/>
        </a:xfrm>
        <a:prstGeom prst="ellipse">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3558075" y="1969290"/>
          <a:ext cx="1523666" cy="437620"/>
        </a:xfrm>
        <a:prstGeom prst="rect">
          <a:avLst/>
        </a:prstGeom>
        <a:solidFill>
          <a:schemeClr val="accent5"/>
        </a:solidFill>
        <a:ln w="1905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09.01.2019</a:t>
          </a:r>
          <a:endParaRPr lang="en-US" sz="1300" kern="1200"/>
        </a:p>
      </dsp:txBody>
      <dsp:txXfrm>
        <a:off x="3558075" y="1969290"/>
        <a:ext cx="1523666" cy="437620"/>
      </dsp:txXfrm>
    </dsp:sp>
    <dsp:sp modelId="{80CDBBF8-C6B4-4166-87C1-DC9120CC7586}">
      <dsp:nvSpPr>
        <dsp:cNvPr id="0" name=""/>
        <dsp:cNvSpPr/>
      </dsp:nvSpPr>
      <dsp:spPr>
        <a:xfrm>
          <a:off x="3050186" y="0"/>
          <a:ext cx="2539444" cy="153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tr-TR" sz="1300" b="1" kern="1200">
              <a:latin typeface="Century Gothic"/>
            </a:rPr>
            <a:t>Rektörlük Oluru ile Kalite Koordinatörlüğü olarak yapılandırılmıştır. </a:t>
          </a:r>
          <a:endParaRPr lang="en-US" sz="1300" kern="1200"/>
        </a:p>
      </dsp:txBody>
      <dsp:txXfrm>
        <a:off x="3050186" y="0"/>
        <a:ext cx="2539444" cy="1531670"/>
      </dsp:txXfrm>
    </dsp:sp>
    <dsp:sp modelId="{89759DE5-9F8A-470E-A6D8-F13BB4DEE93D}">
      <dsp:nvSpPr>
        <dsp:cNvPr id="0" name=""/>
        <dsp:cNvSpPr/>
      </dsp:nvSpPr>
      <dsp:spPr>
        <a:xfrm>
          <a:off x="4319908" y="1619194"/>
          <a:ext cx="0" cy="350096"/>
        </a:xfrm>
        <a:prstGeom prst="line">
          <a:avLst/>
        </a:prstGeom>
        <a:noFill/>
        <a:ln w="6350" cap="flat" cmpd="sng" algn="ctr">
          <a:solidFill>
            <a:schemeClr val="accent5"/>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4276146" y="1531670"/>
          <a:ext cx="87524" cy="87524"/>
        </a:xfrm>
        <a:prstGeom prst="ellipse">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87F1E-592A-4A16-9630-0E0C2D82BDEC}">
      <dsp:nvSpPr>
        <dsp:cNvPr id="0" name=""/>
        <dsp:cNvSpPr/>
      </dsp:nvSpPr>
      <dsp:spPr>
        <a:xfrm>
          <a:off x="5081741" y="1969290"/>
          <a:ext cx="1523666" cy="437620"/>
        </a:xfrm>
        <a:prstGeom prst="rect">
          <a:avLst/>
        </a:prstGeom>
        <a:solidFill>
          <a:schemeClr val="accent6"/>
        </a:solid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2019 ve 2022</a:t>
          </a:r>
          <a:endParaRPr lang="en-US" sz="1300" kern="1200"/>
        </a:p>
      </dsp:txBody>
      <dsp:txXfrm>
        <a:off x="5081741" y="1969290"/>
        <a:ext cx="1523666" cy="437620"/>
      </dsp:txXfrm>
    </dsp:sp>
    <dsp:sp modelId="{36210ACA-E081-40B5-87EC-500863B13ADD}">
      <dsp:nvSpPr>
        <dsp:cNvPr id="0" name=""/>
        <dsp:cNvSpPr/>
      </dsp:nvSpPr>
      <dsp:spPr>
        <a:xfrm>
          <a:off x="4573852" y="2844531"/>
          <a:ext cx="2539444" cy="153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tr-TR" altLang="zh-CN" sz="1300" kern="1200"/>
            <a:t>YÖKAK tarafından dış değerlendirme yapıldıktan sonra izleme yapılmıştır.</a:t>
          </a:r>
          <a:endParaRPr lang="en-US" sz="1300" kern="1200"/>
        </a:p>
      </dsp:txBody>
      <dsp:txXfrm>
        <a:off x="4573852" y="2844531"/>
        <a:ext cx="2539444" cy="1531670"/>
      </dsp:txXfrm>
    </dsp:sp>
    <dsp:sp modelId="{EA3C7446-024E-4EEF-BED4-FFB1F2246CF3}">
      <dsp:nvSpPr>
        <dsp:cNvPr id="0" name=""/>
        <dsp:cNvSpPr/>
      </dsp:nvSpPr>
      <dsp:spPr>
        <a:xfrm>
          <a:off x="5843574" y="2406911"/>
          <a:ext cx="0" cy="350096"/>
        </a:xfrm>
        <a:prstGeom prst="line">
          <a:avLst/>
        </a:prstGeom>
        <a:noFill/>
        <a:ln w="6350" cap="flat" cmpd="sng" algn="ctr">
          <a:solidFill>
            <a:schemeClr val="accent6"/>
          </a:solidFill>
          <a:prstDash val="dash"/>
          <a:miter lim="800000"/>
        </a:ln>
        <a:effectLst/>
      </dsp:spPr>
      <dsp:style>
        <a:lnRef idx="1">
          <a:scrgbClr r="0" g="0" b="0"/>
        </a:lnRef>
        <a:fillRef idx="0">
          <a:scrgbClr r="0" g="0" b="0"/>
        </a:fillRef>
        <a:effectRef idx="0">
          <a:scrgbClr r="0" g="0" b="0"/>
        </a:effectRef>
        <a:fontRef idx="minor"/>
      </dsp:style>
    </dsp:sp>
    <dsp:sp modelId="{FDC60305-8FBB-44FD-9B53-CDBFE9F7FDD0}">
      <dsp:nvSpPr>
        <dsp:cNvPr id="0" name=""/>
        <dsp:cNvSpPr/>
      </dsp:nvSpPr>
      <dsp:spPr>
        <a:xfrm>
          <a:off x="5799812" y="2757007"/>
          <a:ext cx="87524" cy="87524"/>
        </a:xfrm>
        <a:prstGeom prst="ellipse">
          <a:avLst/>
        </a:prstGeom>
        <a:solidFill>
          <a:schemeClr val="accent6"/>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4E50C8-30CD-4A49-B6D7-34D9AB2A3043}">
      <dsp:nvSpPr>
        <dsp:cNvPr id="0" name=""/>
        <dsp:cNvSpPr/>
      </dsp:nvSpPr>
      <dsp:spPr>
        <a:xfrm>
          <a:off x="6605408" y="1969290"/>
          <a:ext cx="1523666" cy="437620"/>
        </a:xfrm>
        <a:prstGeom prst="rect">
          <a:avLst/>
        </a:prstGeom>
        <a:solidFill>
          <a:schemeClr val="accent6">
            <a:lumMod val="7500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a:t>29.03.2024</a:t>
          </a:r>
          <a:endParaRPr lang="en-US" sz="1300" kern="1200"/>
        </a:p>
      </dsp:txBody>
      <dsp:txXfrm>
        <a:off x="6605408" y="1969290"/>
        <a:ext cx="1523666" cy="437620"/>
      </dsp:txXfrm>
    </dsp:sp>
    <dsp:sp modelId="{9679B796-2B40-4D87-8578-52BF0C29AEB4}">
      <dsp:nvSpPr>
        <dsp:cNvPr id="0" name=""/>
        <dsp:cNvSpPr/>
      </dsp:nvSpPr>
      <dsp:spPr>
        <a:xfrm>
          <a:off x="6097519" y="0"/>
          <a:ext cx="2539444" cy="153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tr-TR" altLang="zh-CN" sz="1300" b="1" kern="1200"/>
            <a:t>KAP (KURUMSAL AKREDİTASYON PROGRAMI) BAŞVURUSU YAPILDI ve İZLEMEYE ALINDI</a:t>
          </a:r>
          <a:endParaRPr lang="en-US" sz="1300" b="1" kern="1200"/>
        </a:p>
      </dsp:txBody>
      <dsp:txXfrm>
        <a:off x="6097519" y="0"/>
        <a:ext cx="2539444" cy="1531670"/>
      </dsp:txXfrm>
    </dsp:sp>
    <dsp:sp modelId="{894318B2-70C4-403D-BE3D-359CAB62002A}">
      <dsp:nvSpPr>
        <dsp:cNvPr id="0" name=""/>
        <dsp:cNvSpPr/>
      </dsp:nvSpPr>
      <dsp:spPr>
        <a:xfrm>
          <a:off x="7367241" y="1619194"/>
          <a:ext cx="0" cy="350096"/>
        </a:xfrm>
        <a:prstGeom prst="line">
          <a:avLst/>
        </a:prstGeom>
        <a:noFill/>
        <a:ln w="6350" cap="flat" cmpd="sng" algn="ctr">
          <a:solidFill>
            <a:schemeClr val="accent6">
              <a:lumMod val="75000"/>
            </a:schemeClr>
          </a:solidFill>
          <a:prstDash val="dash"/>
          <a:miter lim="800000"/>
        </a:ln>
        <a:effectLst/>
      </dsp:spPr>
      <dsp:style>
        <a:lnRef idx="1">
          <a:scrgbClr r="0" g="0" b="0"/>
        </a:lnRef>
        <a:fillRef idx="0">
          <a:scrgbClr r="0" g="0" b="0"/>
        </a:fillRef>
        <a:effectRef idx="0">
          <a:scrgbClr r="0" g="0" b="0"/>
        </a:effectRef>
        <a:fontRef idx="minor"/>
      </dsp:style>
    </dsp:sp>
    <dsp:sp modelId="{C2518668-97A8-402E-BC0D-09AE8E2ABBE2}">
      <dsp:nvSpPr>
        <dsp:cNvPr id="0" name=""/>
        <dsp:cNvSpPr/>
      </dsp:nvSpPr>
      <dsp:spPr>
        <a:xfrm>
          <a:off x="7323479" y="1531670"/>
          <a:ext cx="87524" cy="87524"/>
        </a:xfrm>
        <a:prstGeom prst="ellipse">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3CF1E-4D93-456E-A411-E93A9EEE8DAD}">
      <dsp:nvSpPr>
        <dsp:cNvPr id="0" name=""/>
        <dsp:cNvSpPr/>
      </dsp:nvSpPr>
      <dsp:spPr>
        <a:xfrm>
          <a:off x="8129074" y="1969290"/>
          <a:ext cx="1523666" cy="437620"/>
        </a:xfrm>
        <a:prstGeom prst="rect">
          <a:avLst/>
        </a:prstGeom>
        <a:solidFill>
          <a:schemeClr val="accent2"/>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dirty="0"/>
            <a:t>25-27.11.2024</a:t>
          </a:r>
          <a:endParaRPr lang="en-US" sz="1300" kern="1200" dirty="0"/>
        </a:p>
      </dsp:txBody>
      <dsp:txXfrm>
        <a:off x="8129074" y="1969290"/>
        <a:ext cx="1523666" cy="437620"/>
      </dsp:txXfrm>
    </dsp:sp>
    <dsp:sp modelId="{B91B1499-C9DF-439A-AABF-A67B6C1A9A51}">
      <dsp:nvSpPr>
        <dsp:cNvPr id="0" name=""/>
        <dsp:cNvSpPr/>
      </dsp:nvSpPr>
      <dsp:spPr>
        <a:xfrm>
          <a:off x="7621185" y="2844531"/>
          <a:ext cx="2539444" cy="1531670"/>
        </a:xfrm>
        <a:prstGeom prst="rect">
          <a:avLst/>
        </a:prstGeom>
        <a:noFill/>
        <a:ln>
          <a:noFill/>
        </a:ln>
        <a:effectLst/>
      </dsp:spPr>
      <dsp:style>
        <a:lnRef idx="0">
          <a:scrgbClr r="0" g="0" b="0"/>
        </a:lnRef>
        <a:fillRef idx="0">
          <a:scrgbClr r="0" g="0" b="0"/>
        </a:fillRef>
        <a:effectRef idx="0">
          <a:scrgbClr r="0" g="0" b="0"/>
        </a:effectRef>
        <a:fontRef idx="minor"/>
      </dsp:style>
    </dsp:sp>
    <dsp:sp modelId="{A73F9AC2-78F8-4BE2-A982-602F0EDF415C}">
      <dsp:nvSpPr>
        <dsp:cNvPr id="0" name=""/>
        <dsp:cNvSpPr/>
      </dsp:nvSpPr>
      <dsp:spPr>
        <a:xfrm>
          <a:off x="8890908" y="2406911"/>
          <a:ext cx="0" cy="350096"/>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2D5FF85-1326-40DA-9175-93606486714A}">
      <dsp:nvSpPr>
        <dsp:cNvPr id="0" name=""/>
        <dsp:cNvSpPr/>
      </dsp:nvSpPr>
      <dsp:spPr>
        <a:xfrm>
          <a:off x="8847146" y="2757007"/>
          <a:ext cx="87524" cy="8752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CE34C-D032-441D-BDD9-B53C2F455731}">
      <dsp:nvSpPr>
        <dsp:cNvPr id="0" name=""/>
        <dsp:cNvSpPr/>
      </dsp:nvSpPr>
      <dsp:spPr>
        <a:xfrm rot="5400000">
          <a:off x="10195764" y="1426267"/>
          <a:ext cx="437620" cy="1523666"/>
        </a:xfrm>
        <a:prstGeom prst="round2SameRect">
          <a:avLst/>
        </a:prstGeom>
        <a:solidFill>
          <a:srgbClr val="FFC000"/>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tr-TR" sz="1300" kern="1200" dirty="0"/>
            <a:t>21.03.2025</a:t>
          </a:r>
          <a:endParaRPr lang="en-CA" sz="1300" kern="1200" dirty="0"/>
        </a:p>
      </dsp:txBody>
      <dsp:txXfrm rot="-5400000">
        <a:off x="9652742" y="1990653"/>
        <a:ext cx="1502303" cy="394894"/>
      </dsp:txXfrm>
    </dsp:sp>
    <dsp:sp modelId="{FF273A00-9D4B-453B-AAEF-0A8C13E594C4}">
      <dsp:nvSpPr>
        <dsp:cNvPr id="0" name=""/>
        <dsp:cNvSpPr/>
      </dsp:nvSpPr>
      <dsp:spPr>
        <a:xfrm>
          <a:off x="9144852" y="0"/>
          <a:ext cx="2539444" cy="1531670"/>
        </a:xfrm>
        <a:prstGeom prst="rect">
          <a:avLst/>
        </a:prstGeom>
        <a:noFill/>
        <a:ln>
          <a:noFill/>
        </a:ln>
        <a:effectLst/>
      </dsp:spPr>
      <dsp:style>
        <a:lnRef idx="0">
          <a:scrgbClr r="0" g="0" b="0"/>
        </a:lnRef>
        <a:fillRef idx="0">
          <a:scrgbClr r="0" g="0" b="0"/>
        </a:fillRef>
        <a:effectRef idx="0">
          <a:scrgbClr r="0" g="0" b="0"/>
        </a:effectRef>
        <a:fontRef idx="minor"/>
      </dsp:style>
    </dsp:sp>
    <dsp:sp modelId="{288A845C-3F03-49DA-8A12-F8C61255F7E7}">
      <dsp:nvSpPr>
        <dsp:cNvPr id="0" name=""/>
        <dsp:cNvSpPr/>
      </dsp:nvSpPr>
      <dsp:spPr>
        <a:xfrm>
          <a:off x="10414574" y="1619194"/>
          <a:ext cx="0" cy="350096"/>
        </a:xfrm>
        <a:prstGeom prst="line">
          <a:avLst/>
        </a:prstGeom>
        <a:solidFill>
          <a:schemeClr val="lt1"/>
        </a:solidFill>
        <a:ln w="19050" cap="flat" cmpd="sng" algn="ctr">
          <a:solidFill>
            <a:srgbClr val="FFC000"/>
          </a:solidFill>
          <a:prstDash val="sysDash"/>
          <a:miter lim="800000"/>
        </a:ln>
        <a:effectLst/>
      </dsp:spPr>
      <dsp:style>
        <a:lnRef idx="2">
          <a:schemeClr val="accent2"/>
        </a:lnRef>
        <a:fillRef idx="1">
          <a:schemeClr val="lt1"/>
        </a:fillRef>
        <a:effectRef idx="0">
          <a:schemeClr val="accent2"/>
        </a:effectRef>
        <a:fontRef idx="minor">
          <a:schemeClr val="dk1"/>
        </a:fontRef>
      </dsp:style>
    </dsp:sp>
    <dsp:sp modelId="{D105BD12-D287-4BC7-B48B-6813E60D153D}">
      <dsp:nvSpPr>
        <dsp:cNvPr id="0" name=""/>
        <dsp:cNvSpPr/>
      </dsp:nvSpPr>
      <dsp:spPr>
        <a:xfrm>
          <a:off x="10370812" y="1531670"/>
          <a:ext cx="87524" cy="87524"/>
        </a:xfrm>
        <a:prstGeom prst="ellipse">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7EB3C-A4B9-46E5-9FFE-E2168250764E}">
      <dsp:nvSpPr>
        <dsp:cNvPr id="0" name=""/>
        <dsp:cNvSpPr/>
      </dsp:nvSpPr>
      <dsp:spPr>
        <a:xfrm>
          <a:off x="0" y="2175669"/>
          <a:ext cx="10515600" cy="0"/>
        </a:xfrm>
        <a:prstGeom prst="line">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5075E30-7D61-4807-BF25-2535C21795BF}">
      <dsp:nvSpPr>
        <dsp:cNvPr id="0" name=""/>
        <dsp:cNvSpPr/>
      </dsp:nvSpPr>
      <dsp:spPr>
        <a:xfrm>
          <a:off x="163022" y="23366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2018</a:t>
          </a:r>
        </a:p>
      </dsp:txBody>
      <dsp:txXfrm>
        <a:off x="163022" y="2336668"/>
        <a:ext cx="2372171" cy="491701"/>
      </dsp:txXfrm>
    </dsp:sp>
    <dsp:sp modelId="{0DEEF2B6-290F-4085-9D53-6ED7B05D780B}">
      <dsp:nvSpPr>
        <dsp:cNvPr id="0" name=""/>
        <dsp:cNvSpPr/>
      </dsp:nvSpPr>
      <dsp:spPr>
        <a:xfrm>
          <a:off x="1283" y="212875"/>
          <a:ext cx="2695649" cy="1136039"/>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29 </a:t>
          </a:r>
          <a:r>
            <a:rPr lang="en-US" sz="1200" kern="1200" dirty="0" err="1"/>
            <a:t>Ağustos</a:t>
          </a:r>
          <a:r>
            <a:rPr lang="en-US" sz="1200" kern="1200" dirty="0"/>
            <a:t> 2018</a:t>
          </a:r>
        </a:p>
        <a:p>
          <a:pPr marL="57150" lvl="1" indent="-57150" algn="l" defTabSz="444500">
            <a:lnSpc>
              <a:spcPct val="90000"/>
            </a:lnSpc>
            <a:spcBef>
              <a:spcPct val="0"/>
            </a:spcBef>
            <a:spcAft>
              <a:spcPct val="15000"/>
            </a:spcAft>
            <a:buNone/>
          </a:pPr>
          <a:r>
            <a:rPr lang="tr-TR" sz="1000" kern="1200" dirty="0"/>
            <a:t>  </a:t>
          </a:r>
          <a:r>
            <a:rPr lang="en-US" sz="1000" kern="1200" dirty="0" err="1"/>
            <a:t>Üniversitemiz</a:t>
          </a:r>
          <a:r>
            <a:rPr lang="en-US" sz="1000" kern="1200" dirty="0"/>
            <a:t> </a:t>
          </a:r>
          <a:r>
            <a:rPr lang="en-US" sz="1000" kern="1200" dirty="0" err="1"/>
            <a:t>Kalite</a:t>
          </a:r>
          <a:r>
            <a:rPr lang="en-US" sz="1000" kern="1200" dirty="0"/>
            <a:t> </a:t>
          </a:r>
          <a:r>
            <a:rPr lang="en-US" sz="1000" kern="1200" dirty="0" err="1"/>
            <a:t>Güvence</a:t>
          </a:r>
          <a:r>
            <a:rPr lang="en-US" sz="1000" kern="1200" dirty="0"/>
            <a:t> </a:t>
          </a:r>
          <a:r>
            <a:rPr lang="en-US" sz="1000" kern="1200" dirty="0" err="1"/>
            <a:t>ve</a:t>
          </a:r>
          <a:r>
            <a:rPr lang="tr-TR" sz="1000" kern="1200" dirty="0"/>
            <a:t> </a:t>
          </a:r>
          <a:r>
            <a:rPr lang="en-US" sz="1000" kern="1200" dirty="0" err="1"/>
            <a:t>Akreditasyon</a:t>
          </a:r>
          <a:r>
            <a:rPr lang="en-US" sz="1000" kern="1200" dirty="0"/>
            <a:t> </a:t>
          </a:r>
          <a:r>
            <a:rPr lang="en-US" sz="1000" kern="1200" dirty="0" err="1"/>
            <a:t>Yönergesi</a:t>
          </a:r>
          <a:r>
            <a:rPr lang="en-US" sz="1000" kern="1200" dirty="0"/>
            <a:t> 29.08.2018 </a:t>
          </a:r>
          <a:r>
            <a:rPr lang="en-US" sz="1000" kern="1200" dirty="0" err="1"/>
            <a:t>tarihli</a:t>
          </a:r>
          <a:r>
            <a:rPr lang="en-US" sz="1000" kern="1200" dirty="0"/>
            <a:t> Senato </a:t>
          </a:r>
          <a:r>
            <a:rPr lang="en-US" sz="1000" kern="1200" dirty="0" err="1"/>
            <a:t>toplantısında</a:t>
          </a:r>
          <a:r>
            <a:rPr lang="en-US" sz="1000" kern="1200" dirty="0"/>
            <a:t> 10/04 </a:t>
          </a:r>
          <a:r>
            <a:rPr lang="en-US" sz="1000" kern="1200" dirty="0" err="1"/>
            <a:t>No’lu</a:t>
          </a:r>
          <a:r>
            <a:rPr lang="en-US" sz="1000" kern="1200" dirty="0"/>
            <a:t> Karar </a:t>
          </a:r>
          <a:r>
            <a:rPr lang="en-US" sz="1000" kern="1200" dirty="0" err="1"/>
            <a:t>ile</a:t>
          </a:r>
          <a:r>
            <a:rPr lang="en-US" sz="1000" kern="1200" dirty="0"/>
            <a:t> </a:t>
          </a:r>
          <a:r>
            <a:rPr lang="en-US" sz="1000" kern="1200" dirty="0" err="1"/>
            <a:t>yürürlüğe</a:t>
          </a:r>
          <a:r>
            <a:rPr lang="en-US" sz="1000" kern="1200" dirty="0"/>
            <a:t> </a:t>
          </a:r>
          <a:r>
            <a:rPr lang="en-US" sz="1000" kern="1200" dirty="0" err="1"/>
            <a:t>girdi</a:t>
          </a:r>
          <a:r>
            <a:rPr lang="en-US" sz="1000" kern="1200" dirty="0"/>
            <a:t>.</a:t>
          </a:r>
        </a:p>
      </dsp:txBody>
      <dsp:txXfrm>
        <a:off x="56740" y="268332"/>
        <a:ext cx="2584735" cy="1025125"/>
      </dsp:txXfrm>
    </dsp:sp>
    <dsp:sp modelId="{FE9E32F8-3ADA-4EBF-B5D3-83C71DEA3618}">
      <dsp:nvSpPr>
        <dsp:cNvPr id="0" name=""/>
        <dsp:cNvSpPr/>
      </dsp:nvSpPr>
      <dsp:spPr>
        <a:xfrm>
          <a:off x="1349108" y="1348914"/>
          <a:ext cx="0" cy="82675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1B2694C-90D1-48E1-AA4C-EA0D768DD5E6}">
      <dsp:nvSpPr>
        <dsp:cNvPr id="0" name=""/>
        <dsp:cNvSpPr/>
      </dsp:nvSpPr>
      <dsp:spPr>
        <a:xfrm>
          <a:off x="1726499" y="15229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2018</a:t>
          </a:r>
        </a:p>
      </dsp:txBody>
      <dsp:txXfrm>
        <a:off x="1726499" y="1522968"/>
        <a:ext cx="2372171" cy="491701"/>
      </dsp:txXfrm>
    </dsp:sp>
    <dsp:sp modelId="{DC1124C5-DBDA-4F5D-87A9-5C02CF2CCA7F}">
      <dsp:nvSpPr>
        <dsp:cNvPr id="0" name=""/>
        <dsp:cNvSpPr/>
      </dsp:nvSpPr>
      <dsp:spPr>
        <a:xfrm>
          <a:off x="1316473" y="2143033"/>
          <a:ext cx="65270" cy="6527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E8EAF7A-BE1D-4C3C-B9FA-B87593EDA53A}">
      <dsp:nvSpPr>
        <dsp:cNvPr id="0" name=""/>
        <dsp:cNvSpPr/>
      </dsp:nvSpPr>
      <dsp:spPr>
        <a:xfrm>
          <a:off x="1564760" y="3002423"/>
          <a:ext cx="2695649" cy="811456"/>
        </a:xfrm>
        <a:prstGeom prst="roundRect">
          <a:avLst/>
        </a:prstGeom>
        <a:solidFill>
          <a:schemeClr val="lt1">
            <a:alpha val="90000"/>
            <a:hueOff val="0"/>
            <a:satOff val="0"/>
            <a:lumOff val="0"/>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12  Aralık 2018</a:t>
          </a:r>
        </a:p>
        <a:p>
          <a:pPr marL="57150" lvl="1" indent="-57150" algn="l" defTabSz="444500">
            <a:lnSpc>
              <a:spcPct val="90000"/>
            </a:lnSpc>
            <a:spcBef>
              <a:spcPct val="0"/>
            </a:spcBef>
            <a:spcAft>
              <a:spcPct val="15000"/>
            </a:spcAft>
            <a:buNone/>
          </a:pPr>
          <a:r>
            <a:rPr lang="tr-TR" sz="1000" kern="1200" dirty="0"/>
            <a:t>  </a:t>
          </a:r>
          <a:r>
            <a:rPr lang="en-US" sz="1000" kern="1200" dirty="0" err="1"/>
            <a:t>Kalite</a:t>
          </a:r>
          <a:r>
            <a:rPr lang="en-US" sz="1000" kern="1200" dirty="0"/>
            <a:t> El </a:t>
          </a:r>
          <a:r>
            <a:rPr lang="en-US" sz="1000" kern="1200" dirty="0" err="1"/>
            <a:t>Kitabımız</a:t>
          </a:r>
          <a:r>
            <a:rPr lang="en-US" sz="1000" kern="1200" dirty="0"/>
            <a:t> </a:t>
          </a:r>
          <a:r>
            <a:rPr lang="en-US" sz="1000" kern="1200" dirty="0" err="1"/>
            <a:t>revize</a:t>
          </a:r>
          <a:r>
            <a:rPr lang="en-US" sz="1000" kern="1200" dirty="0"/>
            <a:t> </a:t>
          </a:r>
          <a:r>
            <a:rPr lang="en-US" sz="1000" kern="1200" dirty="0" err="1"/>
            <a:t>edilerek</a:t>
          </a:r>
          <a:r>
            <a:rPr lang="en-US" sz="1000" kern="1200" dirty="0"/>
            <a:t> </a:t>
          </a:r>
          <a:r>
            <a:rPr lang="en-US" sz="1000" kern="1200" dirty="0" err="1"/>
            <a:t>Kalite</a:t>
          </a:r>
          <a:r>
            <a:rPr lang="en-US" sz="1000" kern="1200" dirty="0"/>
            <a:t> </a:t>
          </a:r>
          <a:r>
            <a:rPr lang="en-US" sz="1000" kern="1200" dirty="0" err="1"/>
            <a:t>Yönetim</a:t>
          </a:r>
          <a:r>
            <a:rPr lang="en-US" sz="1000" kern="1200" dirty="0"/>
            <a:t> </a:t>
          </a:r>
          <a:r>
            <a:rPr lang="en-US" sz="1000" kern="1200" dirty="0" err="1"/>
            <a:t>Sistemine</a:t>
          </a:r>
          <a:r>
            <a:rPr lang="en-US" sz="1000" kern="1200" dirty="0"/>
            <a:t> </a:t>
          </a:r>
          <a:r>
            <a:rPr lang="en-US" sz="1000" kern="1200" dirty="0" err="1"/>
            <a:t>dahil</a:t>
          </a:r>
          <a:r>
            <a:rPr lang="en-US" sz="1000" kern="1200" dirty="0"/>
            <a:t> </a:t>
          </a:r>
          <a:r>
            <a:rPr lang="en-US" sz="1000" kern="1200" dirty="0" err="1"/>
            <a:t>edildi</a:t>
          </a:r>
          <a:r>
            <a:rPr lang="en-US" sz="1000" kern="1200" dirty="0"/>
            <a:t>.</a:t>
          </a:r>
        </a:p>
      </dsp:txBody>
      <dsp:txXfrm>
        <a:off x="1604372" y="3042035"/>
        <a:ext cx="2616425" cy="732232"/>
      </dsp:txXfrm>
    </dsp:sp>
    <dsp:sp modelId="{E746A3FA-669D-46FC-B3BA-CB6F0E897C2D}">
      <dsp:nvSpPr>
        <dsp:cNvPr id="0" name=""/>
        <dsp:cNvSpPr/>
      </dsp:nvSpPr>
      <dsp:spPr>
        <a:xfrm>
          <a:off x="2912585" y="2175668"/>
          <a:ext cx="0" cy="826754"/>
        </a:xfrm>
        <a:prstGeom prst="line">
          <a:avLst/>
        </a:prstGeom>
        <a:noFill/>
        <a:ln w="12700" cap="flat" cmpd="sng" algn="ctr">
          <a:solidFill>
            <a:schemeClr val="accent2">
              <a:hueOff val="1288723"/>
              <a:satOff val="-3699"/>
              <a:lumOff val="-5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B5999C71-85D3-430D-B590-0599C281D57C}">
      <dsp:nvSpPr>
        <dsp:cNvPr id="0" name=""/>
        <dsp:cNvSpPr/>
      </dsp:nvSpPr>
      <dsp:spPr>
        <a:xfrm>
          <a:off x="3289975" y="23366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2018</a:t>
          </a:r>
        </a:p>
      </dsp:txBody>
      <dsp:txXfrm>
        <a:off x="3289975" y="2336668"/>
        <a:ext cx="2372171" cy="491701"/>
      </dsp:txXfrm>
    </dsp:sp>
    <dsp:sp modelId="{6C29A349-D998-4A59-A296-73826710E950}">
      <dsp:nvSpPr>
        <dsp:cNvPr id="0" name=""/>
        <dsp:cNvSpPr/>
      </dsp:nvSpPr>
      <dsp:spPr>
        <a:xfrm>
          <a:off x="2879949" y="2143033"/>
          <a:ext cx="65270" cy="65270"/>
        </a:xfrm>
        <a:prstGeom prst="ellips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E088AA-B29A-4874-9256-8209ECCB5258}">
      <dsp:nvSpPr>
        <dsp:cNvPr id="0" name=""/>
        <dsp:cNvSpPr/>
      </dsp:nvSpPr>
      <dsp:spPr>
        <a:xfrm>
          <a:off x="3128236" y="537458"/>
          <a:ext cx="2695649" cy="811456"/>
        </a:xfrm>
        <a:prstGeom prst="roundRect">
          <a:avLst/>
        </a:prstGeom>
        <a:solidFill>
          <a:schemeClr val="lt1">
            <a:alpha val="90000"/>
            <a:hueOff val="0"/>
            <a:satOff val="0"/>
            <a:lumOff val="0"/>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Ekim 2018</a:t>
          </a:r>
        </a:p>
        <a:p>
          <a:pPr marL="57150" lvl="1" indent="-57150" algn="l" defTabSz="444500">
            <a:lnSpc>
              <a:spcPct val="90000"/>
            </a:lnSpc>
            <a:spcBef>
              <a:spcPct val="0"/>
            </a:spcBef>
            <a:spcAft>
              <a:spcPct val="15000"/>
            </a:spcAft>
            <a:buNone/>
          </a:pPr>
          <a:r>
            <a:rPr lang="tr-TR" sz="1000" kern="1200" dirty="0"/>
            <a:t>  </a:t>
          </a:r>
          <a:r>
            <a:rPr lang="en-US" sz="1000" kern="1200" dirty="0"/>
            <a:t>Akademik </a:t>
          </a:r>
          <a:r>
            <a:rPr lang="en-US" sz="1000" kern="1200" dirty="0" err="1"/>
            <a:t>birimlerde</a:t>
          </a:r>
          <a:r>
            <a:rPr lang="en-US" sz="1000" kern="1200" dirty="0"/>
            <a:t> </a:t>
          </a:r>
          <a:r>
            <a:rPr lang="en-US" sz="1000" kern="1200" dirty="0" err="1"/>
            <a:t>Birim</a:t>
          </a:r>
          <a:r>
            <a:rPr lang="en-US" sz="1000" kern="1200" dirty="0"/>
            <a:t> </a:t>
          </a:r>
          <a:r>
            <a:rPr lang="en-US" sz="1000" kern="1200" dirty="0" err="1"/>
            <a:t>Kalite</a:t>
          </a:r>
          <a:r>
            <a:rPr lang="en-US" sz="1000" kern="1200" dirty="0"/>
            <a:t> </a:t>
          </a:r>
          <a:r>
            <a:rPr lang="en-US" sz="1000" kern="1200" dirty="0" err="1"/>
            <a:t>ve</a:t>
          </a:r>
          <a:r>
            <a:rPr lang="en-US" sz="1000" kern="1200" dirty="0"/>
            <a:t> </a:t>
          </a:r>
          <a:r>
            <a:rPr lang="en-US" sz="1000" kern="1200" dirty="0" err="1"/>
            <a:t>Akreditasyon</a:t>
          </a:r>
          <a:r>
            <a:rPr lang="en-US" sz="1000" kern="1200" dirty="0"/>
            <a:t> </a:t>
          </a:r>
          <a:r>
            <a:rPr lang="en-US" sz="1000" kern="1200" dirty="0" err="1"/>
            <a:t>Komisyonları</a:t>
          </a:r>
          <a:r>
            <a:rPr lang="en-US" sz="1000" kern="1200" dirty="0"/>
            <a:t> </a:t>
          </a:r>
          <a:r>
            <a:rPr lang="en-US" sz="1000" kern="1200" dirty="0" err="1"/>
            <a:t>oluşturuldu</a:t>
          </a:r>
          <a:r>
            <a:rPr lang="en-US" sz="1000" kern="1200" dirty="0"/>
            <a:t>. </a:t>
          </a:r>
        </a:p>
      </dsp:txBody>
      <dsp:txXfrm>
        <a:off x="3167848" y="577070"/>
        <a:ext cx="2616425" cy="732232"/>
      </dsp:txXfrm>
    </dsp:sp>
    <dsp:sp modelId="{07BA0854-8172-45F4-B2B7-26019B7FE054}">
      <dsp:nvSpPr>
        <dsp:cNvPr id="0" name=""/>
        <dsp:cNvSpPr/>
      </dsp:nvSpPr>
      <dsp:spPr>
        <a:xfrm>
          <a:off x="4476061" y="1348914"/>
          <a:ext cx="0" cy="826754"/>
        </a:xfrm>
        <a:prstGeom prst="line">
          <a:avLst/>
        </a:prstGeom>
        <a:noFill/>
        <a:ln w="12700" cap="flat" cmpd="sng" algn="ctr">
          <a:solidFill>
            <a:schemeClr val="accent2">
              <a:hueOff val="2577445"/>
              <a:satOff val="-7397"/>
              <a:lumOff val="-11844"/>
              <a:alphaOff val="0"/>
            </a:schemeClr>
          </a:solidFill>
          <a:prstDash val="dash"/>
          <a:miter lim="800000"/>
        </a:ln>
        <a:effectLst/>
      </dsp:spPr>
      <dsp:style>
        <a:lnRef idx="1">
          <a:scrgbClr r="0" g="0" b="0"/>
        </a:lnRef>
        <a:fillRef idx="0">
          <a:scrgbClr r="0" g="0" b="0"/>
        </a:fillRef>
        <a:effectRef idx="0">
          <a:scrgbClr r="0" g="0" b="0"/>
        </a:effectRef>
        <a:fontRef idx="minor"/>
      </dsp:style>
    </dsp:sp>
    <dsp:sp modelId="{B88C8DDD-E63F-4751-8D73-7E01C6D1E83F}">
      <dsp:nvSpPr>
        <dsp:cNvPr id="0" name=""/>
        <dsp:cNvSpPr/>
      </dsp:nvSpPr>
      <dsp:spPr>
        <a:xfrm>
          <a:off x="4853452" y="15229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2018</a:t>
          </a:r>
        </a:p>
      </dsp:txBody>
      <dsp:txXfrm>
        <a:off x="4853452" y="1522968"/>
        <a:ext cx="2372171" cy="491701"/>
      </dsp:txXfrm>
    </dsp:sp>
    <dsp:sp modelId="{2AE679F0-833F-4D6D-BE80-D57A99CAA0BD}">
      <dsp:nvSpPr>
        <dsp:cNvPr id="0" name=""/>
        <dsp:cNvSpPr/>
      </dsp:nvSpPr>
      <dsp:spPr>
        <a:xfrm>
          <a:off x="4443426" y="2143033"/>
          <a:ext cx="65270" cy="65270"/>
        </a:xfrm>
        <a:prstGeom prst="ellips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0D13303-86C2-4F54-AB9D-16C24B2811BD}">
      <dsp:nvSpPr>
        <dsp:cNvPr id="0" name=""/>
        <dsp:cNvSpPr/>
      </dsp:nvSpPr>
      <dsp:spPr>
        <a:xfrm>
          <a:off x="4691713" y="3002423"/>
          <a:ext cx="2695649" cy="973747"/>
        </a:xfrm>
        <a:prstGeom prst="roundRect">
          <a:avLst/>
        </a:prstGeom>
        <a:solidFill>
          <a:schemeClr val="lt1">
            <a:alpha val="90000"/>
            <a:hueOff val="0"/>
            <a:satOff val="0"/>
            <a:lumOff val="0"/>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18 </a:t>
          </a:r>
          <a:r>
            <a:rPr lang="en-US" sz="1200" kern="1200" dirty="0" err="1"/>
            <a:t>Ekim</a:t>
          </a:r>
          <a:r>
            <a:rPr lang="en-US" sz="1200" kern="1200" dirty="0"/>
            <a:t> 2018</a:t>
          </a:r>
        </a:p>
        <a:p>
          <a:pPr marL="57150" lvl="1" indent="-57150" algn="l" defTabSz="444500">
            <a:lnSpc>
              <a:spcPct val="90000"/>
            </a:lnSpc>
            <a:spcBef>
              <a:spcPct val="0"/>
            </a:spcBef>
            <a:spcAft>
              <a:spcPct val="15000"/>
            </a:spcAft>
            <a:buNone/>
          </a:pPr>
          <a:r>
            <a:rPr lang="tr-TR" sz="1000" kern="1200" dirty="0"/>
            <a:t>  </a:t>
          </a:r>
          <a:r>
            <a:rPr lang="en-US" sz="1000" kern="1200" dirty="0" err="1"/>
            <a:t>Rektörlüğe</a:t>
          </a:r>
          <a:r>
            <a:rPr lang="en-US" sz="1000" kern="1200" dirty="0"/>
            <a:t> </a:t>
          </a:r>
          <a:r>
            <a:rPr lang="en-US" sz="1000" kern="1200" dirty="0" err="1"/>
            <a:t>bağlı</a:t>
          </a:r>
          <a:r>
            <a:rPr lang="en-US" sz="1000" kern="1200" dirty="0"/>
            <a:t> </a:t>
          </a:r>
          <a:r>
            <a:rPr lang="en-US" sz="1000" kern="1200" dirty="0" err="1"/>
            <a:t>daire</a:t>
          </a:r>
          <a:r>
            <a:rPr lang="en-US" sz="1000" kern="1200" dirty="0"/>
            <a:t> </a:t>
          </a:r>
          <a:r>
            <a:rPr lang="en-US" sz="1000" kern="1200" dirty="0" err="1"/>
            <a:t>başkanlıkları</a:t>
          </a:r>
          <a:r>
            <a:rPr lang="en-US" sz="1000" kern="1200" dirty="0"/>
            <a:t> </a:t>
          </a:r>
          <a:r>
            <a:rPr lang="en-US" sz="1000" kern="1200" dirty="0" err="1"/>
            <a:t>ve</a:t>
          </a:r>
          <a:r>
            <a:rPr lang="en-US" sz="1000" kern="1200" dirty="0"/>
            <a:t> </a:t>
          </a:r>
          <a:r>
            <a:rPr lang="en-US" sz="1000" kern="1200" dirty="0" err="1"/>
            <a:t>diğer</a:t>
          </a:r>
          <a:r>
            <a:rPr lang="en-US" sz="1000" kern="1200" dirty="0"/>
            <a:t> </a:t>
          </a:r>
          <a:r>
            <a:rPr lang="en-US" sz="1000" kern="1200" dirty="0" err="1"/>
            <a:t>idari</a:t>
          </a:r>
          <a:r>
            <a:rPr lang="en-US" sz="1000" kern="1200" dirty="0"/>
            <a:t> </a:t>
          </a:r>
          <a:r>
            <a:rPr lang="en-US" sz="1000" kern="1200" dirty="0" err="1"/>
            <a:t>birimler</a:t>
          </a:r>
          <a:r>
            <a:rPr lang="en-US" sz="1000" kern="1200" dirty="0"/>
            <a:t> </a:t>
          </a:r>
          <a:r>
            <a:rPr lang="en-US" sz="1000" kern="1200" dirty="0" err="1"/>
            <a:t>bünyesinde</a:t>
          </a:r>
          <a:r>
            <a:rPr lang="en-US" sz="1000" kern="1200" dirty="0"/>
            <a:t> </a:t>
          </a:r>
          <a:r>
            <a:rPr lang="en-US" sz="1000" kern="1200" dirty="0" err="1"/>
            <a:t>İdari</a:t>
          </a:r>
          <a:r>
            <a:rPr lang="en-US" sz="1000" kern="1200" dirty="0"/>
            <a:t> </a:t>
          </a:r>
          <a:r>
            <a:rPr lang="en-US" sz="1000" kern="1200" dirty="0" err="1"/>
            <a:t>Birim</a:t>
          </a:r>
          <a:r>
            <a:rPr lang="en-US" sz="1000" kern="1200" dirty="0"/>
            <a:t> </a:t>
          </a:r>
          <a:r>
            <a:rPr lang="en-US" sz="1000" kern="1200" dirty="0" err="1"/>
            <a:t>Kalite</a:t>
          </a:r>
          <a:r>
            <a:rPr lang="en-US" sz="1000" kern="1200" dirty="0"/>
            <a:t> </a:t>
          </a:r>
          <a:r>
            <a:rPr lang="en-US" sz="1000" kern="1200" dirty="0" err="1"/>
            <a:t>Komisyonları</a:t>
          </a:r>
          <a:r>
            <a:rPr lang="en-US" sz="1000" kern="1200" dirty="0"/>
            <a:t> </a:t>
          </a:r>
          <a:r>
            <a:rPr lang="en-US" sz="1000" kern="1200" dirty="0" err="1"/>
            <a:t>oluşturuldu</a:t>
          </a:r>
          <a:r>
            <a:rPr lang="en-US" sz="1000" kern="1200" dirty="0"/>
            <a:t>.</a:t>
          </a:r>
        </a:p>
      </dsp:txBody>
      <dsp:txXfrm>
        <a:off x="4739247" y="3049957"/>
        <a:ext cx="2600581" cy="878679"/>
      </dsp:txXfrm>
    </dsp:sp>
    <dsp:sp modelId="{19DA1FFC-FD72-4E60-A73B-6A46E56DEDD2}">
      <dsp:nvSpPr>
        <dsp:cNvPr id="0" name=""/>
        <dsp:cNvSpPr/>
      </dsp:nvSpPr>
      <dsp:spPr>
        <a:xfrm>
          <a:off x="6039538" y="2175668"/>
          <a:ext cx="0" cy="826754"/>
        </a:xfrm>
        <a:prstGeom prst="line">
          <a:avLst/>
        </a:prstGeom>
        <a:noFill/>
        <a:ln w="12700" cap="flat" cmpd="sng" algn="ctr">
          <a:solidFill>
            <a:schemeClr val="accent2">
              <a:hueOff val="3866169"/>
              <a:satOff val="-11096"/>
              <a:lumOff val="-17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B4A39788-5F60-4D40-ACD8-09B1D234A184}">
      <dsp:nvSpPr>
        <dsp:cNvPr id="0" name=""/>
        <dsp:cNvSpPr/>
      </dsp:nvSpPr>
      <dsp:spPr>
        <a:xfrm>
          <a:off x="6416929" y="23366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2018</a:t>
          </a:r>
        </a:p>
      </dsp:txBody>
      <dsp:txXfrm>
        <a:off x="6416929" y="2336668"/>
        <a:ext cx="2372171" cy="491701"/>
      </dsp:txXfrm>
    </dsp:sp>
    <dsp:sp modelId="{3483916D-E330-4353-A6B2-20664533C66C}">
      <dsp:nvSpPr>
        <dsp:cNvPr id="0" name=""/>
        <dsp:cNvSpPr/>
      </dsp:nvSpPr>
      <dsp:spPr>
        <a:xfrm>
          <a:off x="6006903" y="2143033"/>
          <a:ext cx="65270" cy="65270"/>
        </a:xfrm>
        <a:prstGeom prst="ellips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46468BE-D24B-4920-9408-97EE3EC40307}">
      <dsp:nvSpPr>
        <dsp:cNvPr id="0" name=""/>
        <dsp:cNvSpPr/>
      </dsp:nvSpPr>
      <dsp:spPr>
        <a:xfrm>
          <a:off x="6255190" y="537458"/>
          <a:ext cx="2695649" cy="811456"/>
        </a:xfrm>
        <a:prstGeom prst="roundRect">
          <a:avLst/>
        </a:prstGeom>
        <a:solidFill>
          <a:schemeClr val="lt1">
            <a:alpha val="90000"/>
            <a:hueOff val="0"/>
            <a:satOff val="0"/>
            <a:lumOff val="0"/>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11 </a:t>
          </a:r>
          <a:r>
            <a:rPr lang="en-US" sz="1200" kern="1200" dirty="0" err="1"/>
            <a:t>Aralık</a:t>
          </a:r>
          <a:r>
            <a:rPr lang="en-US" sz="1200" kern="1200" dirty="0"/>
            <a:t> 2018</a:t>
          </a:r>
        </a:p>
        <a:p>
          <a:pPr marL="57150" lvl="1" indent="-57150" algn="l" defTabSz="444500">
            <a:lnSpc>
              <a:spcPct val="90000"/>
            </a:lnSpc>
            <a:spcBef>
              <a:spcPct val="0"/>
            </a:spcBef>
            <a:spcAft>
              <a:spcPct val="15000"/>
            </a:spcAft>
            <a:buNone/>
          </a:pPr>
          <a:r>
            <a:rPr lang="tr-TR" sz="1000" kern="1200" dirty="0"/>
            <a:t>  </a:t>
          </a:r>
          <a:r>
            <a:rPr lang="en-US" sz="1000" kern="1200" dirty="0" err="1"/>
            <a:t>Kalite</a:t>
          </a:r>
          <a:r>
            <a:rPr lang="en-US" sz="1000" kern="1200" dirty="0"/>
            <a:t> </a:t>
          </a:r>
          <a:r>
            <a:rPr lang="en-US" sz="1000" kern="1200" dirty="0" err="1"/>
            <a:t>yapılanmasıyla</a:t>
          </a:r>
          <a:r>
            <a:rPr lang="en-US" sz="1000" kern="1200" dirty="0"/>
            <a:t> </a:t>
          </a:r>
          <a:r>
            <a:rPr lang="en-US" sz="1000" kern="1200" dirty="0" err="1"/>
            <a:t>ilgili</a:t>
          </a:r>
          <a:r>
            <a:rPr lang="en-US" sz="1000" kern="1200" dirty="0"/>
            <a:t> yeni </a:t>
          </a:r>
          <a:r>
            <a:rPr lang="en-US" sz="1000" kern="1200" dirty="0" err="1"/>
            <a:t>görev</a:t>
          </a:r>
          <a:r>
            <a:rPr lang="en-US" sz="1000" kern="1200" dirty="0"/>
            <a:t> </a:t>
          </a:r>
          <a:r>
            <a:rPr lang="en-US" sz="1000" kern="1200" dirty="0" err="1"/>
            <a:t>tanımları</a:t>
          </a:r>
          <a:r>
            <a:rPr lang="en-US" sz="1000" kern="1200" dirty="0"/>
            <a:t> </a:t>
          </a:r>
          <a:r>
            <a:rPr lang="en-US" sz="1000" kern="1200" dirty="0" err="1"/>
            <a:t>oluşturuldu</a:t>
          </a:r>
          <a:r>
            <a:rPr lang="en-US" sz="1000" kern="1200" dirty="0"/>
            <a:t>.</a:t>
          </a:r>
        </a:p>
      </dsp:txBody>
      <dsp:txXfrm>
        <a:off x="6294802" y="577070"/>
        <a:ext cx="2616425" cy="732232"/>
      </dsp:txXfrm>
    </dsp:sp>
    <dsp:sp modelId="{8250F70B-058C-40FB-B299-09EAB20867BB}">
      <dsp:nvSpPr>
        <dsp:cNvPr id="0" name=""/>
        <dsp:cNvSpPr/>
      </dsp:nvSpPr>
      <dsp:spPr>
        <a:xfrm>
          <a:off x="7603014" y="1348914"/>
          <a:ext cx="0" cy="826754"/>
        </a:xfrm>
        <a:prstGeom prst="line">
          <a:avLst/>
        </a:prstGeom>
        <a:noFill/>
        <a:ln w="12700" cap="flat" cmpd="sng" algn="ctr">
          <a:solidFill>
            <a:schemeClr val="accent2">
              <a:hueOff val="5154891"/>
              <a:satOff val="-14794"/>
              <a:lumOff val="-23687"/>
              <a:alphaOff val="0"/>
            </a:schemeClr>
          </a:solidFill>
          <a:prstDash val="dash"/>
          <a:miter lim="800000"/>
        </a:ln>
        <a:effectLst/>
      </dsp:spPr>
      <dsp:style>
        <a:lnRef idx="1">
          <a:scrgbClr r="0" g="0" b="0"/>
        </a:lnRef>
        <a:fillRef idx="0">
          <a:scrgbClr r="0" g="0" b="0"/>
        </a:fillRef>
        <a:effectRef idx="0">
          <a:scrgbClr r="0" g="0" b="0"/>
        </a:effectRef>
        <a:fontRef idx="minor"/>
      </dsp:style>
    </dsp:sp>
    <dsp:sp modelId="{BA5FCE85-3175-4F6A-B461-EB625B3A1F2B}">
      <dsp:nvSpPr>
        <dsp:cNvPr id="0" name=""/>
        <dsp:cNvSpPr/>
      </dsp:nvSpPr>
      <dsp:spPr>
        <a:xfrm>
          <a:off x="7980405" y="15229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2024</a:t>
          </a:r>
        </a:p>
      </dsp:txBody>
      <dsp:txXfrm>
        <a:off x="7980405" y="1522968"/>
        <a:ext cx="2372171" cy="491701"/>
      </dsp:txXfrm>
    </dsp:sp>
    <dsp:sp modelId="{8C6FD64C-C585-4212-8D12-62C9E2B20968}">
      <dsp:nvSpPr>
        <dsp:cNvPr id="0" name=""/>
        <dsp:cNvSpPr/>
      </dsp:nvSpPr>
      <dsp:spPr>
        <a:xfrm>
          <a:off x="7570379" y="2143033"/>
          <a:ext cx="65270" cy="65270"/>
        </a:xfrm>
        <a:prstGeom prst="ellips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0A0E4B1-A00F-483C-9E80-CBB8E48D3DB1}">
      <dsp:nvSpPr>
        <dsp:cNvPr id="0" name=""/>
        <dsp:cNvSpPr/>
      </dsp:nvSpPr>
      <dsp:spPr>
        <a:xfrm>
          <a:off x="7818666" y="3002423"/>
          <a:ext cx="2695649" cy="741903"/>
        </a:xfrm>
        <a:prstGeom prst="roundRect">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27 Eylül 2024</a:t>
          </a:r>
        </a:p>
        <a:p>
          <a:pPr marL="57150" lvl="1" indent="-57150" algn="l" defTabSz="400050">
            <a:lnSpc>
              <a:spcPct val="90000"/>
            </a:lnSpc>
            <a:spcBef>
              <a:spcPct val="0"/>
            </a:spcBef>
            <a:spcAft>
              <a:spcPct val="15000"/>
            </a:spcAft>
            <a:buNone/>
          </a:pPr>
          <a:r>
            <a:rPr lang="en-US" sz="900" kern="1200" dirty="0"/>
            <a:t>Politika </a:t>
          </a:r>
          <a:r>
            <a:rPr lang="en-US" sz="900" kern="1200" dirty="0" err="1"/>
            <a:t>ve</a:t>
          </a:r>
          <a:r>
            <a:rPr lang="en-US" sz="900" kern="1200" dirty="0"/>
            <a:t> </a:t>
          </a:r>
          <a:r>
            <a:rPr lang="en-US" sz="900" kern="1200" dirty="0" err="1"/>
            <a:t>İzleme</a:t>
          </a:r>
          <a:r>
            <a:rPr lang="en-US" sz="900" kern="1200" dirty="0"/>
            <a:t> </a:t>
          </a:r>
          <a:r>
            <a:rPr lang="en-US" sz="900" kern="1200" dirty="0" err="1"/>
            <a:t>Kurulları</a:t>
          </a:r>
          <a:r>
            <a:rPr lang="en-US" sz="900" kern="1200" dirty="0"/>
            <a:t> </a:t>
          </a:r>
          <a:r>
            <a:rPr lang="en-US" sz="900" kern="1200" dirty="0" err="1"/>
            <a:t>Kuruldu</a:t>
          </a:r>
          <a:r>
            <a:rPr lang="en-US" sz="900" kern="1200" dirty="0"/>
            <a:t>.</a:t>
          </a:r>
        </a:p>
      </dsp:txBody>
      <dsp:txXfrm>
        <a:off x="7854883" y="3038640"/>
        <a:ext cx="2623215" cy="669469"/>
      </dsp:txXfrm>
    </dsp:sp>
    <dsp:sp modelId="{62D0287C-67FE-4C10-A95F-B1AAE072BC2B}">
      <dsp:nvSpPr>
        <dsp:cNvPr id="0" name=""/>
        <dsp:cNvSpPr/>
      </dsp:nvSpPr>
      <dsp:spPr>
        <a:xfrm>
          <a:off x="9166491" y="2175668"/>
          <a:ext cx="0" cy="826754"/>
        </a:xfrm>
        <a:prstGeom prst="line">
          <a:avLst/>
        </a:prstGeom>
        <a:noFill/>
        <a:ln w="12700" cap="flat" cmpd="sng" algn="ctr">
          <a:solidFill>
            <a:schemeClr val="accent2">
              <a:hueOff val="6443614"/>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A040DAA2-3142-4AEA-BC5B-50AE4366A1EC}">
      <dsp:nvSpPr>
        <dsp:cNvPr id="0" name=""/>
        <dsp:cNvSpPr/>
      </dsp:nvSpPr>
      <dsp:spPr>
        <a:xfrm>
          <a:off x="9133856" y="2143033"/>
          <a:ext cx="65270" cy="65270"/>
        </a:xfrm>
        <a:prstGeom prst="ellips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7D7A1-9654-4D8C-8522-535C7FD93A0D}">
      <dsp:nvSpPr>
        <dsp:cNvPr id="0" name=""/>
        <dsp:cNvSpPr/>
      </dsp:nvSpPr>
      <dsp:spPr>
        <a:xfrm>
          <a:off x="0" y="0"/>
          <a:ext cx="5706519" cy="185362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err="1"/>
            <a:t>Kırıkkale</a:t>
          </a:r>
          <a:r>
            <a:rPr lang="en-US" sz="1600" kern="1200"/>
            <a:t> </a:t>
          </a:r>
          <a:r>
            <a:rPr lang="en-US" sz="1600" kern="1200" err="1"/>
            <a:t>Üniversitesi</a:t>
          </a:r>
          <a:r>
            <a:rPr lang="en-US" sz="1600" kern="1200"/>
            <a:t> </a:t>
          </a:r>
          <a:r>
            <a:rPr lang="en-US" sz="1600" kern="1200" err="1"/>
            <a:t>Kalite</a:t>
          </a:r>
          <a:r>
            <a:rPr lang="en-US" sz="1600" kern="1200"/>
            <a:t> </a:t>
          </a:r>
          <a:r>
            <a:rPr lang="en-US" sz="1600" kern="1200" err="1"/>
            <a:t>Komisyonu</a:t>
          </a:r>
          <a:r>
            <a:rPr lang="en-US" sz="1600" kern="1200"/>
            <a:t> her </a:t>
          </a:r>
          <a:r>
            <a:rPr lang="en-US" sz="1600" kern="1200" err="1"/>
            <a:t>yıl</a:t>
          </a:r>
          <a:r>
            <a:rPr lang="en-US" sz="1600" kern="1200"/>
            <a:t> </a:t>
          </a:r>
          <a:r>
            <a:rPr lang="en-US" sz="1600" kern="1200" err="1"/>
            <a:t>Kurum</a:t>
          </a:r>
          <a:r>
            <a:rPr lang="en-US" sz="1600" kern="1200"/>
            <a:t> </a:t>
          </a:r>
          <a:r>
            <a:rPr lang="en-US" sz="1600" kern="1200" err="1"/>
            <a:t>İç</a:t>
          </a:r>
          <a:r>
            <a:rPr lang="en-US" sz="1600" kern="1200"/>
            <a:t> </a:t>
          </a:r>
          <a:r>
            <a:rPr lang="en-US" sz="1600" kern="1200" err="1"/>
            <a:t>Değerlendirme</a:t>
          </a:r>
          <a:r>
            <a:rPr lang="en-US" sz="1600" kern="1200"/>
            <a:t> </a:t>
          </a:r>
          <a:r>
            <a:rPr lang="en-US" sz="1600" kern="1200" err="1"/>
            <a:t>Raporunu</a:t>
          </a:r>
          <a:r>
            <a:rPr lang="en-US" sz="1600" kern="1200"/>
            <a:t> (KİDR) </a:t>
          </a:r>
          <a:r>
            <a:rPr lang="en-US" sz="1600" kern="1200" err="1"/>
            <a:t>hazırlayarak</a:t>
          </a:r>
          <a:r>
            <a:rPr lang="en-US" sz="1600" kern="1200"/>
            <a:t> </a:t>
          </a:r>
          <a:r>
            <a:rPr lang="en-US" sz="1600" kern="1200" err="1"/>
            <a:t>Kamuoyu</a:t>
          </a:r>
          <a:r>
            <a:rPr lang="en-US" sz="1600" kern="1200"/>
            <a:t> </a:t>
          </a:r>
          <a:r>
            <a:rPr lang="en-US" sz="1600" kern="1200" err="1"/>
            <a:t>ile</a:t>
          </a:r>
          <a:r>
            <a:rPr lang="en-US" sz="1600" kern="1200"/>
            <a:t> </a:t>
          </a:r>
          <a:r>
            <a:rPr lang="en-US" sz="1600" kern="1200" err="1"/>
            <a:t>paylaşmaktadır</a:t>
          </a:r>
          <a:r>
            <a:rPr lang="en-US" sz="1600" kern="1200"/>
            <a:t>. </a:t>
          </a:r>
        </a:p>
      </dsp:txBody>
      <dsp:txXfrm>
        <a:off x="54291" y="54291"/>
        <a:ext cx="3790650" cy="1745045"/>
      </dsp:txXfrm>
    </dsp:sp>
    <dsp:sp modelId="{C92DF2F7-3710-44B6-9BF5-BD86AE8EAF3C}">
      <dsp:nvSpPr>
        <dsp:cNvPr id="0" name=""/>
        <dsp:cNvSpPr/>
      </dsp:nvSpPr>
      <dsp:spPr>
        <a:xfrm>
          <a:off x="1007032" y="2265544"/>
          <a:ext cx="5706519" cy="185362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err="1"/>
            <a:t>Kırıkkale</a:t>
          </a:r>
          <a:r>
            <a:rPr lang="en-US" sz="1600" kern="1200"/>
            <a:t> </a:t>
          </a:r>
          <a:r>
            <a:rPr lang="en-US" sz="1600" kern="1200" err="1"/>
            <a:t>Üniversitesi</a:t>
          </a:r>
          <a:r>
            <a:rPr lang="en-US" sz="1600" kern="1200"/>
            <a:t>, </a:t>
          </a:r>
          <a:r>
            <a:rPr lang="en-US" sz="1600" kern="1200" err="1"/>
            <a:t>öğrencilerin</a:t>
          </a:r>
          <a:r>
            <a:rPr lang="en-US" sz="1600" kern="1200"/>
            <a:t> </a:t>
          </a:r>
          <a:r>
            <a:rPr lang="en-US" sz="1600" kern="1200" err="1"/>
            <a:t>diplomalarına</a:t>
          </a:r>
          <a:r>
            <a:rPr lang="en-US" sz="1600" kern="1200"/>
            <a:t> ek </a:t>
          </a:r>
          <a:r>
            <a:rPr lang="en-US" sz="1600" kern="1200" err="1"/>
            <a:t>olarak</a:t>
          </a:r>
          <a:r>
            <a:rPr lang="en-US" sz="1600" kern="1200"/>
            <a:t> </a:t>
          </a:r>
          <a:r>
            <a:rPr lang="en-US" sz="1600" kern="1200" err="1"/>
            <a:t>verilen</a:t>
          </a:r>
          <a:r>
            <a:rPr lang="en-US" sz="1600" kern="1200"/>
            <a:t>, </a:t>
          </a:r>
          <a:r>
            <a:rPr lang="en-US" sz="1600" kern="1200" err="1"/>
            <a:t>akademik</a:t>
          </a:r>
          <a:r>
            <a:rPr lang="en-US" sz="1600" kern="1200"/>
            <a:t> </a:t>
          </a:r>
          <a:r>
            <a:rPr lang="en-US" sz="1600" kern="1200" err="1"/>
            <a:t>ve</a:t>
          </a:r>
          <a:r>
            <a:rPr lang="en-US" sz="1600" kern="1200"/>
            <a:t> </a:t>
          </a:r>
          <a:r>
            <a:rPr lang="en-US" sz="1600" kern="1200" err="1"/>
            <a:t>mesleki</a:t>
          </a:r>
          <a:r>
            <a:rPr lang="en-US" sz="1600" kern="1200"/>
            <a:t> </a:t>
          </a:r>
          <a:r>
            <a:rPr lang="en-US" sz="1600" kern="1200" err="1"/>
            <a:t>tanınırlığı</a:t>
          </a:r>
          <a:r>
            <a:rPr lang="en-US" sz="1600" kern="1200"/>
            <a:t> </a:t>
          </a:r>
          <a:r>
            <a:rPr lang="en-US" sz="1600" kern="1200" err="1"/>
            <a:t>destekleyen</a:t>
          </a:r>
          <a:r>
            <a:rPr lang="en-US" sz="1600" kern="1200"/>
            <a:t> </a:t>
          </a:r>
          <a:r>
            <a:rPr lang="en-US" sz="1600" kern="1200" err="1"/>
            <a:t>bir</a:t>
          </a:r>
          <a:r>
            <a:rPr lang="en-US" sz="1600" kern="1200"/>
            <a:t> “</a:t>
          </a:r>
          <a:r>
            <a:rPr lang="en-US" sz="1600" kern="1200" err="1"/>
            <a:t>Mükemmellik</a:t>
          </a:r>
          <a:r>
            <a:rPr lang="en-US" sz="1600" kern="1200"/>
            <a:t>” </a:t>
          </a:r>
          <a:r>
            <a:rPr lang="en-US" sz="1600" kern="1200" err="1"/>
            <a:t>belgesi</a:t>
          </a:r>
          <a:r>
            <a:rPr lang="en-US" sz="1600" kern="1200"/>
            <a:t> </a:t>
          </a:r>
          <a:r>
            <a:rPr lang="en-US" sz="1600" kern="1200" err="1"/>
            <a:t>olan</a:t>
          </a:r>
          <a:r>
            <a:rPr lang="en-US" sz="1600" kern="1200"/>
            <a:t> ‘Diploma Eki </a:t>
          </a:r>
          <a:r>
            <a:rPr lang="en-US" sz="1600" kern="1200" err="1"/>
            <a:t>Etiketi’ni</a:t>
          </a:r>
          <a:r>
            <a:rPr lang="en-US" sz="1600" kern="1200"/>
            <a:t> </a:t>
          </a:r>
          <a:r>
            <a:rPr lang="en-US" sz="1600" kern="1200" err="1"/>
            <a:t>almıştır</a:t>
          </a:r>
          <a:r>
            <a:rPr lang="en-US" sz="1600" kern="1200"/>
            <a:t>. </a:t>
          </a:r>
          <a:br>
            <a:rPr lang="en-US" sz="1600" b="1" kern="1200"/>
          </a:br>
          <a:endParaRPr lang="en-US" sz="1600" kern="1200"/>
        </a:p>
      </dsp:txBody>
      <dsp:txXfrm>
        <a:off x="1061323" y="2319835"/>
        <a:ext cx="3386046" cy="1745045"/>
      </dsp:txXfrm>
    </dsp:sp>
    <dsp:sp modelId="{109C75BC-D5ED-4FF6-897F-038E43B6DDDC}">
      <dsp:nvSpPr>
        <dsp:cNvPr id="0" name=""/>
        <dsp:cNvSpPr/>
      </dsp:nvSpPr>
      <dsp:spPr>
        <a:xfrm>
          <a:off x="4501661" y="1457157"/>
          <a:ext cx="1204857" cy="1204857"/>
        </a:xfrm>
        <a:prstGeom prst="downArrow">
          <a:avLst>
            <a:gd name="adj1" fmla="val 55000"/>
            <a:gd name="adj2" fmla="val 45000"/>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72754" y="1457157"/>
        <a:ext cx="662671" cy="906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0969B-E33B-4BC0-ACE6-BC636CEBA2C3}">
      <dsp:nvSpPr>
        <dsp:cNvPr id="0" name=""/>
        <dsp:cNvSpPr/>
      </dsp:nvSpPr>
      <dsp:spPr>
        <a:xfrm>
          <a:off x="0" y="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9B5C1-C2F0-497F-9EC3-44DE873F6147}">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b="1" kern="1200" dirty="0"/>
            <a:t>TSE Yönetim Sistemleri Standartları Çalışmaları</a:t>
          </a:r>
          <a:endParaRPr lang="en-US" sz="2700" kern="1200" dirty="0"/>
        </a:p>
      </dsp:txBody>
      <dsp:txXfrm>
        <a:off x="0" y="0"/>
        <a:ext cx="2103120" cy="4351338"/>
      </dsp:txXfrm>
    </dsp:sp>
    <dsp:sp modelId="{8C78EF73-31F3-4DF8-8D28-5BD99108AE80}">
      <dsp:nvSpPr>
        <dsp:cNvPr id="0" name=""/>
        <dsp:cNvSpPr/>
      </dsp:nvSpPr>
      <dsp:spPr>
        <a:xfrm>
          <a:off x="2260854" y="25735"/>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a:t>Kalite El Kitabımız Revize Edilerek Yeniden Baskı Yapıldı.</a:t>
          </a:r>
          <a:endParaRPr lang="en-US" sz="1400" kern="1200"/>
        </a:p>
      </dsp:txBody>
      <dsp:txXfrm>
        <a:off x="2260854" y="25735"/>
        <a:ext cx="8254746" cy="514702"/>
      </dsp:txXfrm>
    </dsp:sp>
    <dsp:sp modelId="{568914F9-E83D-49AB-998A-635DB89C3B0E}">
      <dsp:nvSpPr>
        <dsp:cNvPr id="0" name=""/>
        <dsp:cNvSpPr/>
      </dsp:nvSpPr>
      <dsp:spPr>
        <a:xfrm>
          <a:off x="2103120" y="540438"/>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8A6816-52E5-4267-B1D5-7F35AEF2CB49}">
      <dsp:nvSpPr>
        <dsp:cNvPr id="0" name=""/>
        <dsp:cNvSpPr/>
      </dsp:nvSpPr>
      <dsp:spPr>
        <a:xfrm>
          <a:off x="2260854" y="566173"/>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a:t>Prosesler Yeniden Gözden Geçirilerek Güncellendi.</a:t>
          </a:r>
          <a:endParaRPr lang="en-US" sz="1400" kern="1200"/>
        </a:p>
      </dsp:txBody>
      <dsp:txXfrm>
        <a:off x="2260854" y="566173"/>
        <a:ext cx="8254746" cy="514702"/>
      </dsp:txXfrm>
    </dsp:sp>
    <dsp:sp modelId="{F5AA9A63-5D9B-4711-92EA-4F012A8A2C2B}">
      <dsp:nvSpPr>
        <dsp:cNvPr id="0" name=""/>
        <dsp:cNvSpPr/>
      </dsp:nvSpPr>
      <dsp:spPr>
        <a:xfrm>
          <a:off x="2103120" y="1080876"/>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59B69A-47BB-4515-BDE9-0459E80B2BC8}">
      <dsp:nvSpPr>
        <dsp:cNvPr id="0" name=""/>
        <dsp:cNvSpPr/>
      </dsp:nvSpPr>
      <dsp:spPr>
        <a:xfrm>
          <a:off x="2260854" y="1106611"/>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a:t>Risk Eylem Planları Yapıldı.</a:t>
          </a:r>
          <a:endParaRPr lang="en-US" sz="1400" kern="1200"/>
        </a:p>
      </dsp:txBody>
      <dsp:txXfrm>
        <a:off x="2260854" y="1106611"/>
        <a:ext cx="8254746" cy="514702"/>
      </dsp:txXfrm>
    </dsp:sp>
    <dsp:sp modelId="{4FF73D40-0314-4207-ADC4-A896B0AA5D2E}">
      <dsp:nvSpPr>
        <dsp:cNvPr id="0" name=""/>
        <dsp:cNvSpPr/>
      </dsp:nvSpPr>
      <dsp:spPr>
        <a:xfrm>
          <a:off x="2103120" y="1621314"/>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88BED9-CA50-4AA5-A257-C927257A3F2E}">
      <dsp:nvSpPr>
        <dsp:cNvPr id="0" name=""/>
        <dsp:cNvSpPr/>
      </dsp:nvSpPr>
      <dsp:spPr>
        <a:xfrm>
          <a:off x="2260854" y="1647049"/>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a:t>Ortaya Çıkan Riskler Listesi Oluşturuldu.</a:t>
          </a:r>
          <a:endParaRPr lang="en-US" sz="1400" kern="1200"/>
        </a:p>
      </dsp:txBody>
      <dsp:txXfrm>
        <a:off x="2260854" y="1647049"/>
        <a:ext cx="8254746" cy="514702"/>
      </dsp:txXfrm>
    </dsp:sp>
    <dsp:sp modelId="{07ADE354-CBB5-43E2-9281-C038AF7A8CE7}">
      <dsp:nvSpPr>
        <dsp:cNvPr id="0" name=""/>
        <dsp:cNvSpPr/>
      </dsp:nvSpPr>
      <dsp:spPr>
        <a:xfrm>
          <a:off x="2103120" y="2161752"/>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88F848-6412-40FC-A8A2-F3481717BF32}">
      <dsp:nvSpPr>
        <dsp:cNvPr id="0" name=""/>
        <dsp:cNvSpPr/>
      </dsp:nvSpPr>
      <dsp:spPr>
        <a:xfrm>
          <a:off x="2260854" y="2187487"/>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a:t>Proses/Faaliyet Planlaması Revize Edilerek Yükseköğretim Kalite Kurulunca istenen performans göstergeleri de eklenerek güncellendi.</a:t>
          </a:r>
          <a:endParaRPr lang="en-US" sz="1400" kern="1200"/>
        </a:p>
      </dsp:txBody>
      <dsp:txXfrm>
        <a:off x="2260854" y="2187487"/>
        <a:ext cx="8254746" cy="514702"/>
      </dsp:txXfrm>
    </dsp:sp>
    <dsp:sp modelId="{A7F18B43-BF92-482D-A8CC-D31010AB66F7}">
      <dsp:nvSpPr>
        <dsp:cNvPr id="0" name=""/>
        <dsp:cNvSpPr/>
      </dsp:nvSpPr>
      <dsp:spPr>
        <a:xfrm>
          <a:off x="2103120" y="2702190"/>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23CA4E-1EBE-4455-85A1-9F97C3DEB12B}">
      <dsp:nvSpPr>
        <dsp:cNvPr id="0" name=""/>
        <dsp:cNvSpPr/>
      </dsp:nvSpPr>
      <dsp:spPr>
        <a:xfrm>
          <a:off x="2260854" y="2727925"/>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a:t>Diğer form ve dokümanlar gözden geçirilerek revize edildi.  </a:t>
          </a:r>
          <a:endParaRPr lang="en-US" sz="1400" kern="1200"/>
        </a:p>
      </dsp:txBody>
      <dsp:txXfrm>
        <a:off x="2260854" y="2727925"/>
        <a:ext cx="8254746" cy="514702"/>
      </dsp:txXfrm>
    </dsp:sp>
    <dsp:sp modelId="{00BE485C-E189-444C-8597-A780D48E7E28}">
      <dsp:nvSpPr>
        <dsp:cNvPr id="0" name=""/>
        <dsp:cNvSpPr/>
      </dsp:nvSpPr>
      <dsp:spPr>
        <a:xfrm>
          <a:off x="2103120" y="3242628"/>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C3CD67-F6B2-4591-8822-809766465753}">
      <dsp:nvSpPr>
        <dsp:cNvPr id="0" name=""/>
        <dsp:cNvSpPr/>
      </dsp:nvSpPr>
      <dsp:spPr>
        <a:xfrm>
          <a:off x="2260854" y="3268363"/>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Müşteri Memnuniyeti Yönetim Sistemi El Kitabımız revize edildi.</a:t>
          </a:r>
          <a:endParaRPr lang="en-US" sz="1400" kern="1200" dirty="0"/>
        </a:p>
      </dsp:txBody>
      <dsp:txXfrm>
        <a:off x="2260854" y="3268363"/>
        <a:ext cx="8254746" cy="514702"/>
      </dsp:txXfrm>
    </dsp:sp>
    <dsp:sp modelId="{CE793B47-3C6F-454E-AC37-6F8794079DE3}">
      <dsp:nvSpPr>
        <dsp:cNvPr id="0" name=""/>
        <dsp:cNvSpPr/>
      </dsp:nvSpPr>
      <dsp:spPr>
        <a:xfrm>
          <a:off x="2103120" y="3783066"/>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BD357C-7B2E-4C5F-96E4-E548E27B0DB2}">
      <dsp:nvSpPr>
        <dsp:cNvPr id="0" name=""/>
        <dsp:cNvSpPr/>
      </dsp:nvSpPr>
      <dsp:spPr>
        <a:xfrm>
          <a:off x="2260854" y="3808801"/>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Kalite Politikamız güncellendi.</a:t>
          </a:r>
          <a:endParaRPr lang="en-US" sz="1400" b="1" kern="1200" dirty="0"/>
        </a:p>
      </dsp:txBody>
      <dsp:txXfrm>
        <a:off x="2260854" y="3808801"/>
        <a:ext cx="8254746" cy="514702"/>
      </dsp:txXfrm>
    </dsp:sp>
    <dsp:sp modelId="{8C76EB4F-FAC1-439A-80ED-775EB2DD2ACC}">
      <dsp:nvSpPr>
        <dsp:cNvPr id="0" name=""/>
        <dsp:cNvSpPr/>
      </dsp:nvSpPr>
      <dsp:spPr>
        <a:xfrm>
          <a:off x="2103120" y="4323504"/>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A12D1-3F97-4958-989D-E198C29E5D7E}">
      <dsp:nvSpPr>
        <dsp:cNvPr id="0" name=""/>
        <dsp:cNvSpPr/>
      </dsp:nvSpPr>
      <dsp:spPr>
        <a:xfrm>
          <a:off x="0" y="56930"/>
          <a:ext cx="6666833" cy="8108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b="1" kern="1200"/>
            <a:t>7 PROSES</a:t>
          </a:r>
          <a:endParaRPr lang="en-US" sz="3300" kern="1200"/>
        </a:p>
      </dsp:txBody>
      <dsp:txXfrm>
        <a:off x="39580" y="96510"/>
        <a:ext cx="6587673" cy="731650"/>
      </dsp:txXfrm>
    </dsp:sp>
    <dsp:sp modelId="{FAF858E3-EF79-4B7F-9BD7-B328797D3C11}">
      <dsp:nvSpPr>
        <dsp:cNvPr id="0" name=""/>
        <dsp:cNvSpPr/>
      </dsp:nvSpPr>
      <dsp:spPr>
        <a:xfrm>
          <a:off x="0" y="962780"/>
          <a:ext cx="6666833" cy="810810"/>
        </a:xfrm>
        <a:prstGeom prst="roundRect">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b="1" kern="1200"/>
            <a:t>6 PROSEDÜR</a:t>
          </a:r>
          <a:endParaRPr lang="en-US" sz="3300" kern="1200"/>
        </a:p>
      </dsp:txBody>
      <dsp:txXfrm>
        <a:off x="39580" y="1002360"/>
        <a:ext cx="6587673" cy="731650"/>
      </dsp:txXfrm>
    </dsp:sp>
    <dsp:sp modelId="{9096DE0B-C92E-4CDF-B807-797AA96BB3D6}">
      <dsp:nvSpPr>
        <dsp:cNvPr id="0" name=""/>
        <dsp:cNvSpPr/>
      </dsp:nvSpPr>
      <dsp:spPr>
        <a:xfrm>
          <a:off x="0" y="1868630"/>
          <a:ext cx="6666833" cy="810810"/>
        </a:xfrm>
        <a:prstGeom prst="roundRect">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b="1" kern="1200"/>
            <a:t>6 TALİMAT</a:t>
          </a:r>
          <a:endParaRPr lang="en-US" sz="3300" kern="1200"/>
        </a:p>
      </dsp:txBody>
      <dsp:txXfrm>
        <a:off x="39580" y="1908210"/>
        <a:ext cx="6587673" cy="731650"/>
      </dsp:txXfrm>
    </dsp:sp>
    <dsp:sp modelId="{B036B64B-BB92-4DF4-8649-CC92CADAD79D}">
      <dsp:nvSpPr>
        <dsp:cNvPr id="0" name=""/>
        <dsp:cNvSpPr/>
      </dsp:nvSpPr>
      <dsp:spPr>
        <a:xfrm>
          <a:off x="0" y="2774480"/>
          <a:ext cx="6666833" cy="810810"/>
        </a:xfrm>
        <a:prstGeom prst="roundRect">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b="1" kern="1200"/>
            <a:t>9 PLAN</a:t>
          </a:r>
          <a:endParaRPr lang="en-US" sz="3300" kern="1200"/>
        </a:p>
      </dsp:txBody>
      <dsp:txXfrm>
        <a:off x="39580" y="2814060"/>
        <a:ext cx="6587673" cy="731650"/>
      </dsp:txXfrm>
    </dsp:sp>
    <dsp:sp modelId="{08A53684-39BE-46C8-83AF-7085BDA5226D}">
      <dsp:nvSpPr>
        <dsp:cNvPr id="0" name=""/>
        <dsp:cNvSpPr/>
      </dsp:nvSpPr>
      <dsp:spPr>
        <a:xfrm>
          <a:off x="0" y="3680330"/>
          <a:ext cx="6666833" cy="810810"/>
        </a:xfrm>
        <a:prstGeom prst="roundRect">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b="1" kern="1200"/>
            <a:t>13 LİSTE </a:t>
          </a:r>
          <a:endParaRPr lang="en-US" sz="3300" kern="1200"/>
        </a:p>
      </dsp:txBody>
      <dsp:txXfrm>
        <a:off x="39580" y="3719910"/>
        <a:ext cx="6587673" cy="731650"/>
      </dsp:txXfrm>
    </dsp:sp>
    <dsp:sp modelId="{711F57B9-FDF1-4CEC-B59C-FAAF7B671803}">
      <dsp:nvSpPr>
        <dsp:cNvPr id="0" name=""/>
        <dsp:cNvSpPr/>
      </dsp:nvSpPr>
      <dsp:spPr>
        <a:xfrm>
          <a:off x="0" y="4586180"/>
          <a:ext cx="6666833" cy="81081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b="1" kern="1200" dirty="0"/>
            <a:t>225 FORM</a:t>
          </a:r>
          <a:endParaRPr lang="en-US" sz="3300" kern="1200" dirty="0"/>
        </a:p>
      </dsp:txBody>
      <dsp:txXfrm>
        <a:off x="39580" y="4625760"/>
        <a:ext cx="6587673" cy="73165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69E87-F034-4A11-8F6F-767E104AF1A0}" type="datetimeFigureOut">
              <a:rPr lang="en-CA" smtClean="0"/>
              <a:t>2025-05-20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85FAB-377A-43EA-962D-A9F64F7B7EA0}" type="slidenum">
              <a:rPr lang="en-CA" smtClean="0"/>
              <a:t>‹#›</a:t>
            </a:fld>
            <a:endParaRPr lang="en-CA"/>
          </a:p>
        </p:txBody>
      </p:sp>
    </p:spTree>
    <p:extLst>
      <p:ext uri="{BB962C8B-B14F-4D97-AF65-F5344CB8AC3E}">
        <p14:creationId xmlns:p14="http://schemas.microsoft.com/office/powerpoint/2010/main" val="337115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BD806-9228-0DE1-EFE9-4E4911995A2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DF64017-B179-FD80-C0DC-D1B332F43FB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397A088-8891-72E4-7532-C5E62CFAC7B5}"/>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0407260A-2ED2-22FE-A829-9BFD7FD6D466}"/>
              </a:ext>
            </a:extLst>
          </p:cNvPr>
          <p:cNvSpPr>
            <a:spLocks noGrp="1"/>
          </p:cNvSpPr>
          <p:nvPr>
            <p:ph type="sldNum" sz="quarter" idx="10"/>
          </p:nvPr>
        </p:nvSpPr>
        <p:spPr/>
        <p:txBody>
          <a:bodyPr/>
          <a:lstStyle/>
          <a:p>
            <a:fld id="{9D9A0D1C-2D16-4A35-869C-E20970A2A506}"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422870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D9A0D1C-2D16-4A35-869C-E20970A2A506}"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71490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D9A0D1C-2D16-4A35-869C-E20970A2A506}"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71490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D9A0D1C-2D16-4A35-869C-E20970A2A506}"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71490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DB9A-DFDD-73C0-67CE-ADDA709869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5B8C34C-84DB-27BF-AA4E-90355D2640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04C5384-6FAC-D1EB-501B-3ECD2DBD5CF2}"/>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5" name="Footer Placeholder 4">
            <a:extLst>
              <a:ext uri="{FF2B5EF4-FFF2-40B4-BE49-F238E27FC236}">
                <a16:creationId xmlns:a16="http://schemas.microsoft.com/office/drawing/2014/main" id="{909BC936-A914-C411-4AE7-54125FB15B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6901D3-EE2F-F30F-4741-3ABB1EABF2DA}"/>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400080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4B28-5819-8CCA-7D0D-4D39FD4F823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E5EE58-FA5B-6505-6F41-A4344B899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7E83F8-6C2C-CC39-528B-D3633E09D543}"/>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5" name="Footer Placeholder 4">
            <a:extLst>
              <a:ext uri="{FF2B5EF4-FFF2-40B4-BE49-F238E27FC236}">
                <a16:creationId xmlns:a16="http://schemas.microsoft.com/office/drawing/2014/main" id="{4976FB4F-9BE6-10F2-85E3-7A70A2655A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F81E6BE-69D1-0EC1-7B16-6BD59E30A44D}"/>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179791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459CE-C215-B571-CDE6-F9AD9BC40B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1BC09E-B4AF-B88F-104E-3C23773D9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FF162ED-7A0F-7DB2-514F-28B432539846}"/>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5" name="Footer Placeholder 4">
            <a:extLst>
              <a:ext uri="{FF2B5EF4-FFF2-40B4-BE49-F238E27FC236}">
                <a16:creationId xmlns:a16="http://schemas.microsoft.com/office/drawing/2014/main" id="{D99432A7-E101-4C59-8223-A053F10847A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D280B9-2736-6F30-3683-9E60D404614E}"/>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146945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10AC-5A33-6FDB-1183-8F0E1BEC1A2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13ADB2-4B9C-8B1E-9711-36C560F34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BA559B-FA72-A52D-4D94-4AA550845451}"/>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5" name="Footer Placeholder 4">
            <a:extLst>
              <a:ext uri="{FF2B5EF4-FFF2-40B4-BE49-F238E27FC236}">
                <a16:creationId xmlns:a16="http://schemas.microsoft.com/office/drawing/2014/main" id="{0120F7E0-932D-8652-3CA6-5637869447D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31683B-83E7-E80F-6E78-DA02C64A4289}"/>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34956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8660-4F3B-72E2-14BC-FD7B2E53D5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ED5C425-8840-FB8A-5E52-E33D34E0CB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4FBB66-117D-1D27-C937-B364E2DE3594}"/>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5" name="Footer Placeholder 4">
            <a:extLst>
              <a:ext uri="{FF2B5EF4-FFF2-40B4-BE49-F238E27FC236}">
                <a16:creationId xmlns:a16="http://schemas.microsoft.com/office/drawing/2014/main" id="{0521F8D1-1907-069A-C521-A064195CCF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2B9988-CDB7-2872-F42E-AB7AFC2B907C}"/>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56977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E1A1-B508-C227-F2CA-E71C963EBF0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74DDBF5-1D39-FFC2-06B7-16E1C354F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93B774D-7187-9560-E6B6-0E8156E4A5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46680C7-7646-56FA-83CA-0E6FFCA5E756}"/>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6" name="Footer Placeholder 5">
            <a:extLst>
              <a:ext uri="{FF2B5EF4-FFF2-40B4-BE49-F238E27FC236}">
                <a16:creationId xmlns:a16="http://schemas.microsoft.com/office/drawing/2014/main" id="{E47C158A-8AAB-50D9-2D78-DCA172C4322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67F75E8-D447-496D-77D6-3A1E52811D6A}"/>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210346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1E1C-34BC-FF76-9EA9-D16CF92AC71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1C5204F-E87E-55B7-BDBC-D5933293C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20B76-DCE9-9120-3553-BE4E8E1620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590DD78-72A9-C1EE-ECEB-5D3EF5374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8BE94-A453-D185-BFDF-FDF3CB4C0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3C04-9753-BE39-B5E7-83E4EF9BFD76}"/>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8" name="Footer Placeholder 7">
            <a:extLst>
              <a:ext uri="{FF2B5EF4-FFF2-40B4-BE49-F238E27FC236}">
                <a16:creationId xmlns:a16="http://schemas.microsoft.com/office/drawing/2014/main" id="{C074DCA0-47F3-A204-327C-7134EDC8CDF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C8BB083-2633-A4FC-BD07-30EFC03351B1}"/>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340571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2B35-C3B9-BA9A-D758-A8A8710F257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4798430-E3CB-6648-18BC-3E39D91796F1}"/>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4" name="Footer Placeholder 3">
            <a:extLst>
              <a:ext uri="{FF2B5EF4-FFF2-40B4-BE49-F238E27FC236}">
                <a16:creationId xmlns:a16="http://schemas.microsoft.com/office/drawing/2014/main" id="{796341BE-4BA7-E5D5-6814-FBCD663AFA6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57FB940-F8AF-0BE6-616E-F50C859ECE7C}"/>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249690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2DB96-4AFB-E084-F348-9D5ACD3C8475}"/>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3" name="Footer Placeholder 2">
            <a:extLst>
              <a:ext uri="{FF2B5EF4-FFF2-40B4-BE49-F238E27FC236}">
                <a16:creationId xmlns:a16="http://schemas.microsoft.com/office/drawing/2014/main" id="{B6EE4706-657B-1D5A-B346-118D9BD3799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1656C24-36BE-781B-C708-B349DCA30106}"/>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359811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72CD-671F-8119-2526-25CFBE4F5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191AF18-993D-9FD2-FE55-CF785D05FA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545C564-7D4F-7213-4014-4E5DFD9D6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93D6A8-327C-3C2D-4B59-4090F22FA90D}"/>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6" name="Footer Placeholder 5">
            <a:extLst>
              <a:ext uri="{FF2B5EF4-FFF2-40B4-BE49-F238E27FC236}">
                <a16:creationId xmlns:a16="http://schemas.microsoft.com/office/drawing/2014/main" id="{6C38FB26-9CAD-D8DC-324A-D4048A63D25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035CB13-E323-0BDD-FD0F-770867CFD552}"/>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272201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DE9B-1798-F836-12D5-0FF92CFD8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C94F634-6DC3-8577-9060-89E9349A1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477D433-8069-1A67-D5C4-73874E162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8E77C-444B-F520-E396-C1CE065DEE7B}"/>
              </a:ext>
            </a:extLst>
          </p:cNvPr>
          <p:cNvSpPr>
            <a:spLocks noGrp="1"/>
          </p:cNvSpPr>
          <p:nvPr>
            <p:ph type="dt" sz="half" idx="10"/>
          </p:nvPr>
        </p:nvSpPr>
        <p:spPr/>
        <p:txBody>
          <a:bodyPr/>
          <a:lstStyle/>
          <a:p>
            <a:fld id="{E280BCCC-DA0C-4F26-BBF8-4B92FE85D856}" type="datetimeFigureOut">
              <a:rPr lang="en-CA" smtClean="0"/>
              <a:t>2025-05-20</a:t>
            </a:fld>
            <a:endParaRPr lang="en-CA"/>
          </a:p>
        </p:txBody>
      </p:sp>
      <p:sp>
        <p:nvSpPr>
          <p:cNvPr id="6" name="Footer Placeholder 5">
            <a:extLst>
              <a:ext uri="{FF2B5EF4-FFF2-40B4-BE49-F238E27FC236}">
                <a16:creationId xmlns:a16="http://schemas.microsoft.com/office/drawing/2014/main" id="{DBCE3D79-1526-BCF0-FD8A-CBE6DD3064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59F94FE-D849-BE2F-27FF-4F9B21E792B0}"/>
              </a:ext>
            </a:extLst>
          </p:cNvPr>
          <p:cNvSpPr>
            <a:spLocks noGrp="1"/>
          </p:cNvSpPr>
          <p:nvPr>
            <p:ph type="sldNum" sz="quarter" idx="12"/>
          </p:nvPr>
        </p:nvSpPr>
        <p:spPr/>
        <p:txBody>
          <a:bodyPr/>
          <a:lstStyle/>
          <a:p>
            <a:fld id="{8C31C2F9-BFBA-4805-AC8F-C7DE5ABE3435}" type="slidenum">
              <a:rPr lang="en-CA" smtClean="0"/>
              <a:t>‹#›</a:t>
            </a:fld>
            <a:endParaRPr lang="en-CA"/>
          </a:p>
        </p:txBody>
      </p:sp>
    </p:spTree>
    <p:extLst>
      <p:ext uri="{BB962C8B-B14F-4D97-AF65-F5344CB8AC3E}">
        <p14:creationId xmlns:p14="http://schemas.microsoft.com/office/powerpoint/2010/main" val="271658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06B6C-30F0-C77A-30A3-407C862B9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8DACA3C-8CA4-74AB-CC31-D3BC9ABFB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6CCC12-AA76-75D7-0B88-7E114AC14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80BCCC-DA0C-4F26-BBF8-4B92FE85D856}" type="datetimeFigureOut">
              <a:rPr lang="en-CA" smtClean="0"/>
              <a:t>2025-05-20</a:t>
            </a:fld>
            <a:endParaRPr lang="en-CA"/>
          </a:p>
        </p:txBody>
      </p:sp>
      <p:sp>
        <p:nvSpPr>
          <p:cNvPr id="5" name="Footer Placeholder 4">
            <a:extLst>
              <a:ext uri="{FF2B5EF4-FFF2-40B4-BE49-F238E27FC236}">
                <a16:creationId xmlns:a16="http://schemas.microsoft.com/office/drawing/2014/main" id="{5C72CB61-0CB4-4D02-1DB8-8B0E27C4F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7CBDEC8-A981-6AB8-69DF-178324652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31C2F9-BFBA-4805-AC8F-C7DE5ABE3435}" type="slidenum">
              <a:rPr lang="en-CA" smtClean="0"/>
              <a:t>‹#›</a:t>
            </a:fld>
            <a:endParaRPr lang="en-CA"/>
          </a:p>
        </p:txBody>
      </p:sp>
    </p:spTree>
    <p:extLst>
      <p:ext uri="{BB962C8B-B14F-4D97-AF65-F5344CB8AC3E}">
        <p14:creationId xmlns:p14="http://schemas.microsoft.com/office/powerpoint/2010/main" val="3160190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jpeg"/><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6.jpeg"/><Relationship Id="rId4" Type="http://schemas.openxmlformats.org/officeDocument/2006/relationships/image" Target="../media/image5.jpe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4.png"/><Relationship Id="rId7"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6.jpeg"/><Relationship Id="rId5" Type="http://schemas.openxmlformats.org/officeDocument/2006/relationships/diagramQuickStyle" Target="../diagrams/quickStyle3.xml"/><Relationship Id="rId10" Type="http://schemas.openxmlformats.org/officeDocument/2006/relationships/image" Target="../media/image5.jpeg"/><Relationship Id="rId4" Type="http://schemas.openxmlformats.org/officeDocument/2006/relationships/diagramLayout" Target="../diagrams/layout3.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uilding behind trees&#10;&#10;Description automatically generated">
            <a:extLst>
              <a:ext uri="{FF2B5EF4-FFF2-40B4-BE49-F238E27FC236}">
                <a16:creationId xmlns:a16="http://schemas.microsoft.com/office/drawing/2014/main" id="{224E8CBE-2024-95ED-6A33-8128AB670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4" name="3 Metin kutusu"/>
          <p:cNvSpPr txBox="1"/>
          <p:nvPr/>
        </p:nvSpPr>
        <p:spPr>
          <a:xfrm>
            <a:off x="5819291" y="5792796"/>
            <a:ext cx="4248472" cy="369332"/>
          </a:xfrm>
          <a:prstGeom prst="rect">
            <a:avLst/>
          </a:prstGeom>
          <a:noFill/>
        </p:spPr>
        <p:txBody>
          <a:bodyPr wrap="square" rtlCol="0">
            <a:spAutoFit/>
          </a:bodyPr>
          <a:lstStyle/>
          <a:p>
            <a:pPr algn="ctr"/>
            <a:r>
              <a:rPr lang="tr-TR" b="1" dirty="0">
                <a:solidFill>
                  <a:schemeClr val="bg1"/>
                </a:solidFill>
                <a:effectLst>
                  <a:outerShdw blurRad="38100" dist="38100" dir="2700000" algn="tl">
                    <a:srgbClr val="000000">
                      <a:alpha val="43137"/>
                    </a:srgbClr>
                  </a:outerShdw>
                </a:effectLst>
              </a:rPr>
              <a:t>KALİTE KOORDİNATÖRLÜĞÜ</a:t>
            </a:r>
          </a:p>
        </p:txBody>
      </p:sp>
      <p:sp>
        <p:nvSpPr>
          <p:cNvPr id="3" name="Metin kutusu 2"/>
          <p:cNvSpPr txBox="1"/>
          <p:nvPr/>
        </p:nvSpPr>
        <p:spPr>
          <a:xfrm>
            <a:off x="3369835" y="6161048"/>
            <a:ext cx="8822163" cy="369332"/>
          </a:xfrm>
          <a:prstGeom prst="rect">
            <a:avLst/>
          </a:prstGeom>
          <a:noFill/>
        </p:spPr>
        <p:txBody>
          <a:bodyPr wrap="square" lIns="91440" tIns="45720" rIns="91440" bIns="45720" rtlCol="0" anchor="t">
            <a:spAutoFit/>
          </a:bodyPr>
          <a:lstStyle/>
          <a:p>
            <a:pPr algn="ctr"/>
            <a:r>
              <a:rPr lang="en-CA" sz="1400" b="0" i="0" dirty="0">
                <a:solidFill>
                  <a:schemeClr val="bg1"/>
                </a:solidFill>
                <a:effectLst/>
                <a:latin typeface="Roboto" panose="02000000000000000000" pitchFamily="2" charset="0"/>
              </a:rPr>
              <a:t>TS  ISO 10002:2018 MÜŞTERİ MEMNUNİYETİ YÖNETİM SİSTEMİ</a:t>
            </a:r>
            <a:r>
              <a:rPr lang="tr-TR" sz="1400" b="0" i="0" dirty="0">
                <a:solidFill>
                  <a:schemeClr val="bg1"/>
                </a:solidFill>
                <a:effectLst/>
                <a:latin typeface="Roboto" panose="02000000000000000000" pitchFamily="2" charset="0"/>
              </a:rPr>
              <a:t> 2. </a:t>
            </a:r>
            <a:r>
              <a:rPr lang="tr-TR" sz="1400" dirty="0">
                <a:solidFill>
                  <a:schemeClr val="bg1"/>
                </a:solidFill>
                <a:latin typeface="Roboto" panose="02000000000000000000" pitchFamily="2" charset="0"/>
              </a:rPr>
              <a:t>GÖZETİM TETKİKİ </a:t>
            </a:r>
            <a:r>
              <a:rPr lang="tr-TR" dirty="0">
                <a:solidFill>
                  <a:schemeClr val="bg1"/>
                </a:solidFill>
              </a:rPr>
              <a:t>21-22.05.2025</a:t>
            </a:r>
            <a:endParaRPr lang="tr-TR" b="1" dirty="0">
              <a:solidFill>
                <a:schemeClr val="bg1"/>
              </a:solidFill>
            </a:endParaRPr>
          </a:p>
        </p:txBody>
      </p:sp>
      <p:sp>
        <p:nvSpPr>
          <p:cNvPr id="2" name="Metin kutusu 1"/>
          <p:cNvSpPr txBox="1"/>
          <p:nvPr/>
        </p:nvSpPr>
        <p:spPr>
          <a:xfrm>
            <a:off x="2315580" y="177724"/>
            <a:ext cx="7560840" cy="646331"/>
          </a:xfrm>
          <a:prstGeom prst="rect">
            <a:avLst/>
          </a:prstGeom>
          <a:noFill/>
        </p:spPr>
        <p:txBody>
          <a:bodyPr wrap="square" rtlCol="0">
            <a:spAutoFit/>
          </a:bodyPr>
          <a:lstStyle/>
          <a:p>
            <a:pPr algn="ctr"/>
            <a:r>
              <a:rPr lang="tr-TR" sz="3600">
                <a:ln w="0"/>
                <a:solidFill>
                  <a:schemeClr val="tx2">
                    <a:lumMod val="50000"/>
                    <a:lumOff val="50000"/>
                  </a:schemeClr>
                </a:solidFill>
                <a:effectLst>
                  <a:reflection blurRad="6350" stA="53000" endA="300" endPos="35500" dir="5400000" sy="-90000" algn="bl" rotWithShape="0"/>
                </a:effectLst>
                <a:latin typeface="Times New Roman" pitchFamily="18" charset="0"/>
                <a:cs typeface="Times New Roman" pitchFamily="18" charset="0"/>
              </a:rPr>
              <a:t>KALİTE  YÖNETİM SİSTEMİ</a:t>
            </a:r>
          </a:p>
        </p:txBody>
      </p:sp>
      <p:pic>
        <p:nvPicPr>
          <p:cNvPr id="1028" name="Picture 4" descr="https://files.tse.org.tr/2023/06/T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457" y="126140"/>
            <a:ext cx="1708101" cy="994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grey logo&#10;&#10;Description automatically generated">
            <a:extLst>
              <a:ext uri="{FF2B5EF4-FFF2-40B4-BE49-F238E27FC236}">
                <a16:creationId xmlns:a16="http://schemas.microsoft.com/office/drawing/2014/main" id="{73B2FCF6-A212-EC88-FA26-ED93D75B6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80" y="5792796"/>
            <a:ext cx="2607914" cy="1065204"/>
          </a:xfrm>
          <a:prstGeom prst="rect">
            <a:avLst/>
          </a:prstGeom>
        </p:spPr>
      </p:pic>
      <p:sp>
        <p:nvSpPr>
          <p:cNvPr id="6" name="Rectangle: Rounded Corners 5">
            <a:extLst>
              <a:ext uri="{FF2B5EF4-FFF2-40B4-BE49-F238E27FC236}">
                <a16:creationId xmlns:a16="http://schemas.microsoft.com/office/drawing/2014/main" id="{5F420000-F064-0640-85DD-24E8942C5612}"/>
              </a:ext>
            </a:extLst>
          </p:cNvPr>
          <p:cNvSpPr/>
          <p:nvPr/>
        </p:nvSpPr>
        <p:spPr>
          <a:xfrm>
            <a:off x="1167897" y="6598046"/>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Times New Roman" panose="02020603050405020304" pitchFamily="18" charset="0"/>
                <a:cs typeface="Times New Roman" panose="02020603050405020304" pitchFamily="18" charset="0"/>
              </a:rPr>
              <a:t>kku.edu.tr             kirikkaleunv               kirikkaleunv              kirikkaleunv</a:t>
            </a:r>
            <a:endParaRPr lang="en-CA">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876AF6A0-C23B-4235-FA2F-A5A15BDF11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783" t="13423" r="11738" b="19364"/>
          <a:stretch/>
        </p:blipFill>
        <p:spPr bwMode="auto">
          <a:xfrm>
            <a:off x="2980024" y="6600528"/>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571B2A82-1590-51BF-92BD-DCBC2D4CE6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851" t="15251" r="33260" b="16767"/>
          <a:stretch/>
        </p:blipFill>
        <p:spPr bwMode="auto">
          <a:xfrm>
            <a:off x="8601891" y="6594847"/>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10" name="Picture 6" descr="X Icon Images – Browse 1,150,658 Stock Photos, Vectors, and Video | Adobe  Stock">
            <a:extLst>
              <a:ext uri="{FF2B5EF4-FFF2-40B4-BE49-F238E27FC236}">
                <a16:creationId xmlns:a16="http://schemas.microsoft.com/office/drawing/2014/main" id="{50D9A7A8-03C2-2978-0CD3-07CE83A33F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926" t="21038" r="20019" b="20018"/>
          <a:stretch/>
        </p:blipFill>
        <p:spPr bwMode="auto">
          <a:xfrm>
            <a:off x="6613487" y="6596691"/>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acebook - Free social media icons">
            <a:extLst>
              <a:ext uri="{FF2B5EF4-FFF2-40B4-BE49-F238E27FC236}">
                <a16:creationId xmlns:a16="http://schemas.microsoft.com/office/drawing/2014/main" id="{0B321709-FE27-2927-AC5F-AE5602C47C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8772" y="6594847"/>
            <a:ext cx="195487" cy="195487"/>
          </a:xfrm>
          <a:prstGeom prst="rect">
            <a:avLst/>
          </a:prstGeom>
          <a:solidFill>
            <a:schemeClr val="bg1"/>
          </a:solidFill>
        </p:spPr>
      </p:pic>
      <p:pic>
        <p:nvPicPr>
          <p:cNvPr id="15" name="Picture 14" descr="A logo of a university&#10;&#10;Description automatically generated">
            <a:extLst>
              <a:ext uri="{FF2B5EF4-FFF2-40B4-BE49-F238E27FC236}">
                <a16:creationId xmlns:a16="http://schemas.microsoft.com/office/drawing/2014/main" id="{03BBA484-A5EA-B03C-FF01-949935FBC5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049" y="55069"/>
            <a:ext cx="1029697" cy="1065204"/>
          </a:xfrm>
          <a:prstGeom prst="rect">
            <a:avLst/>
          </a:prstGeom>
        </p:spPr>
      </p:pic>
    </p:spTree>
    <p:extLst>
      <p:ext uri="{BB962C8B-B14F-4D97-AF65-F5344CB8AC3E}">
        <p14:creationId xmlns:p14="http://schemas.microsoft.com/office/powerpoint/2010/main" val="407645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a:effectLst>
                  <a:outerShdw blurRad="38100" dist="38100" dir="2700000" algn="tl">
                    <a:srgbClr val="000000">
                      <a:alpha val="43137"/>
                    </a:srgbClr>
                  </a:outerShdw>
                </a:effectLst>
                <a:latin typeface="+mj-lt"/>
                <a:ea typeface="+mj-ea"/>
                <a:cs typeface="+mj-cs"/>
              </a:rPr>
              <a:t>KALİTE KOORDİNATÖRLÜĞÜNÜN FAALİYETLERİ</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logo of a university&#10;&#10;Description automatically generated">
            <a:extLst>
              <a:ext uri="{FF2B5EF4-FFF2-40B4-BE49-F238E27FC236}">
                <a16:creationId xmlns:a16="http://schemas.microsoft.com/office/drawing/2014/main" id="{A60378C8-FFDA-2C6B-87C2-B42F71F96213}"/>
              </a:ext>
            </a:extLst>
          </p:cNvPr>
          <p:cNvPicPr>
            <a:picLocks noChangeAspect="1"/>
          </p:cNvPicPr>
          <p:nvPr/>
        </p:nvPicPr>
        <p:blipFill>
          <a:blip r:embed="rId2">
            <a:extLst>
              <a:ext uri="{28A0092B-C50C-407E-A947-70E740481C1C}">
                <a14:useLocalDpi xmlns:a14="http://schemas.microsoft.com/office/drawing/2010/main" val="0"/>
              </a:ext>
            </a:extLst>
          </a:blip>
          <a:srcRect r="477"/>
          <a:stretch>
            <a:fillRect/>
          </a:stretch>
        </p:blipFill>
        <p:spPr>
          <a:xfrm>
            <a:off x="7675658" y="2093976"/>
            <a:ext cx="3941064" cy="4096512"/>
          </a:xfrm>
          <a:prstGeom prst="rect">
            <a:avLst/>
          </a:prstGeom>
        </p:spPr>
      </p:pic>
      <p:sp>
        <p:nvSpPr>
          <p:cNvPr id="3" name="Başlık 1"/>
          <p:cNvSpPr txBox="1">
            <a:spLocks/>
          </p:cNvSpPr>
          <p:nvPr/>
        </p:nvSpPr>
        <p:spPr>
          <a:xfrm>
            <a:off x="2459597" y="2996952"/>
            <a:ext cx="7128792" cy="230425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2400" b="1">
              <a:solidFill>
                <a:srgbClr val="002060"/>
              </a:solidFill>
              <a:latin typeface="+mn-lt"/>
              <a:cs typeface="Times New Roman" panose="02020603050405020304" pitchFamily="18" charset="0"/>
            </a:endParaRPr>
          </a:p>
        </p:txBody>
      </p:sp>
      <p:graphicFrame>
        <p:nvGraphicFramePr>
          <p:cNvPr id="18" name="TextBox 6">
            <a:extLst>
              <a:ext uri="{FF2B5EF4-FFF2-40B4-BE49-F238E27FC236}">
                <a16:creationId xmlns:a16="http://schemas.microsoft.com/office/drawing/2014/main" id="{79CA9B00-747F-1121-59B4-248158D9C60E}"/>
              </a:ext>
            </a:extLst>
          </p:cNvPr>
          <p:cNvGraphicFramePr/>
          <p:nvPr>
            <p:extLst>
              <p:ext uri="{D42A27DB-BD31-4B8C-83A1-F6EECF244321}">
                <p14:modId xmlns:p14="http://schemas.microsoft.com/office/powerpoint/2010/main" val="2804695653"/>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6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rgbClr val="FFFFFF"/>
                </a:solidFill>
                <a:effectLst>
                  <a:outerShdw blurRad="38100" dist="38100" dir="2700000" algn="tl">
                    <a:srgbClr val="000000">
                      <a:alpha val="43137"/>
                    </a:srgbClr>
                  </a:outerShdw>
                </a:effectLst>
                <a:latin typeface="+mj-lt"/>
                <a:ea typeface="+mj-ea"/>
                <a:cs typeface="+mj-cs"/>
              </a:rPr>
              <a:t>KALİTE KOORDİNATÖRLÜĞÜNÜN GÖREVLERİ</a:t>
            </a:r>
          </a:p>
        </p:txBody>
      </p:sp>
      <p:sp>
        <p:nvSpPr>
          <p:cNvPr id="3" name="İçerik Yer Tutucusu 2"/>
          <p:cNvSpPr>
            <a:spLocks noGrp="1"/>
          </p:cNvSpPr>
          <p:nvPr>
            <p:ph idx="1"/>
          </p:nvPr>
        </p:nvSpPr>
        <p:spPr>
          <a:xfrm>
            <a:off x="459350" y="2390625"/>
            <a:ext cx="11545544" cy="3865320"/>
          </a:xfrm>
        </p:spPr>
        <p:txBody>
          <a:bodyPr vert="horz" lIns="91440" tIns="45720" rIns="91440" bIns="45720" rtlCol="0" anchor="ctr">
            <a:normAutofit/>
          </a:bodyPr>
          <a:lstStyle/>
          <a:p>
            <a:pPr marL="0" indent="0">
              <a:buNone/>
            </a:pPr>
            <a:r>
              <a:rPr lang="en-US" sz="1700" dirty="0"/>
              <a:t>1. </a:t>
            </a:r>
            <a:r>
              <a:rPr lang="en-US" sz="1700" dirty="0" err="1"/>
              <a:t>Üniversitemizde</a:t>
            </a:r>
            <a:r>
              <a:rPr lang="en-US" sz="1700" dirty="0"/>
              <a:t> </a:t>
            </a:r>
            <a:r>
              <a:rPr lang="en-US" sz="1700" dirty="0" err="1"/>
              <a:t>yürütülen</a:t>
            </a:r>
            <a:r>
              <a:rPr lang="en-US" sz="1700" dirty="0"/>
              <a:t> </a:t>
            </a:r>
            <a:r>
              <a:rPr lang="en-US" sz="1700" dirty="0" err="1"/>
              <a:t>faaliyetlerin</a:t>
            </a:r>
            <a:r>
              <a:rPr lang="en-US" sz="1700" dirty="0"/>
              <a:t> Proses/</a:t>
            </a:r>
            <a:r>
              <a:rPr lang="en-US" sz="1700" dirty="0" err="1"/>
              <a:t>Hizmet</a:t>
            </a:r>
            <a:r>
              <a:rPr lang="en-US" sz="1700" dirty="0"/>
              <a:t>/</a:t>
            </a:r>
            <a:r>
              <a:rPr lang="en-US" sz="1700" dirty="0" err="1"/>
              <a:t>Faaliyet</a:t>
            </a:r>
            <a:r>
              <a:rPr lang="en-US" sz="1700" dirty="0"/>
              <a:t> </a:t>
            </a:r>
            <a:r>
              <a:rPr lang="en-US" sz="1700" dirty="0" err="1"/>
              <a:t>planlamasına</a:t>
            </a:r>
            <a:r>
              <a:rPr lang="en-US" sz="1700" dirty="0"/>
              <a:t> </a:t>
            </a:r>
            <a:r>
              <a:rPr lang="en-US" sz="1700" dirty="0" err="1"/>
              <a:t>göre</a:t>
            </a:r>
            <a:r>
              <a:rPr lang="en-US" sz="1700" dirty="0"/>
              <a:t> </a:t>
            </a:r>
            <a:r>
              <a:rPr lang="en-US" sz="1700" dirty="0" err="1"/>
              <a:t>takip</a:t>
            </a:r>
            <a:r>
              <a:rPr lang="en-US" sz="1700" dirty="0"/>
              <a:t> </a:t>
            </a:r>
            <a:r>
              <a:rPr lang="en-US" sz="1700" dirty="0" err="1"/>
              <a:t>edilmesi</a:t>
            </a:r>
            <a:r>
              <a:rPr lang="en-US" sz="1700" dirty="0"/>
              <a:t> </a:t>
            </a:r>
            <a:r>
              <a:rPr lang="en-US" sz="1700" dirty="0" err="1"/>
              <a:t>ve</a:t>
            </a:r>
            <a:r>
              <a:rPr lang="en-US" sz="1700" dirty="0"/>
              <a:t> </a:t>
            </a:r>
            <a:r>
              <a:rPr lang="en-US" sz="1700" dirty="0" err="1"/>
              <a:t>güncellenmesi</a:t>
            </a:r>
            <a:r>
              <a:rPr lang="en-US" sz="1700" dirty="0"/>
              <a:t>,</a:t>
            </a:r>
          </a:p>
          <a:p>
            <a:pPr marL="0" indent="0">
              <a:buNone/>
            </a:pPr>
            <a:r>
              <a:rPr lang="en-US" sz="1700" dirty="0"/>
              <a:t>2. </a:t>
            </a:r>
            <a:r>
              <a:rPr lang="en-US" sz="1700" dirty="0" err="1"/>
              <a:t>Üniversitemizde</a:t>
            </a:r>
            <a:r>
              <a:rPr lang="en-US" sz="1700" dirty="0"/>
              <a:t> </a:t>
            </a:r>
            <a:r>
              <a:rPr lang="en-US" sz="1700" dirty="0" err="1"/>
              <a:t>kullanılan</a:t>
            </a:r>
            <a:r>
              <a:rPr lang="en-US" sz="1700" dirty="0"/>
              <a:t> </a:t>
            </a:r>
            <a:r>
              <a:rPr lang="en-US" sz="1700" dirty="0" err="1"/>
              <a:t>formların</a:t>
            </a:r>
            <a:r>
              <a:rPr lang="en-US" sz="1700" dirty="0"/>
              <a:t> KYS </a:t>
            </a:r>
            <a:r>
              <a:rPr lang="en-US" sz="1700" dirty="0" err="1"/>
              <a:t>kapsamında</a:t>
            </a:r>
            <a:r>
              <a:rPr lang="en-US" sz="1700" dirty="0"/>
              <a:t> </a:t>
            </a:r>
            <a:r>
              <a:rPr lang="en-US" sz="1700" dirty="0" err="1"/>
              <a:t>etkin</a:t>
            </a:r>
            <a:r>
              <a:rPr lang="en-US" sz="1700" dirty="0"/>
              <a:t> </a:t>
            </a:r>
            <a:r>
              <a:rPr lang="en-US" sz="1700" dirty="0" err="1"/>
              <a:t>ve</a:t>
            </a:r>
            <a:r>
              <a:rPr lang="en-US" sz="1700" dirty="0"/>
              <a:t> </a:t>
            </a:r>
            <a:r>
              <a:rPr lang="en-US" sz="1700" dirty="0" err="1"/>
              <a:t>verimli</a:t>
            </a:r>
            <a:r>
              <a:rPr lang="en-US" sz="1700" dirty="0"/>
              <a:t> </a:t>
            </a:r>
            <a:r>
              <a:rPr lang="en-US" sz="1700" dirty="0" err="1"/>
              <a:t>kullanılması</a:t>
            </a:r>
            <a:r>
              <a:rPr lang="en-US" sz="1700" dirty="0"/>
              <a:t>,</a:t>
            </a:r>
          </a:p>
          <a:p>
            <a:pPr marL="0" indent="0">
              <a:buNone/>
            </a:pPr>
            <a:r>
              <a:rPr lang="en-US" sz="1700" dirty="0"/>
              <a:t>3. </a:t>
            </a:r>
            <a:r>
              <a:rPr lang="en-US" sz="1700" dirty="0" err="1"/>
              <a:t>Hizmet</a:t>
            </a:r>
            <a:r>
              <a:rPr lang="en-US" sz="1700" dirty="0"/>
              <a:t> </a:t>
            </a:r>
            <a:r>
              <a:rPr lang="en-US" sz="1700" dirty="0" err="1"/>
              <a:t>kalitesinin</a:t>
            </a:r>
            <a:r>
              <a:rPr lang="en-US" sz="1700" dirty="0"/>
              <a:t> </a:t>
            </a:r>
            <a:r>
              <a:rPr lang="en-US" sz="1700" dirty="0" err="1"/>
              <a:t>artırılması</a:t>
            </a:r>
            <a:r>
              <a:rPr lang="en-US" sz="1700" dirty="0"/>
              <a:t>,</a:t>
            </a:r>
          </a:p>
          <a:p>
            <a:pPr marL="0" indent="0">
              <a:buNone/>
            </a:pPr>
            <a:r>
              <a:rPr lang="en-US" sz="1700" dirty="0"/>
              <a:t>4. </a:t>
            </a:r>
            <a:r>
              <a:rPr lang="en-US" sz="1700" dirty="0" err="1"/>
              <a:t>Öğrenci</a:t>
            </a:r>
            <a:r>
              <a:rPr lang="en-US" sz="1700" dirty="0"/>
              <a:t> </a:t>
            </a:r>
            <a:r>
              <a:rPr lang="en-US" sz="1700" dirty="0" err="1"/>
              <a:t>taleplerinin</a:t>
            </a:r>
            <a:r>
              <a:rPr lang="en-US" sz="1700" dirty="0"/>
              <a:t> </a:t>
            </a:r>
            <a:r>
              <a:rPr lang="en-US" sz="1700" dirty="0" err="1"/>
              <a:t>zamanında</a:t>
            </a:r>
            <a:r>
              <a:rPr lang="en-US" sz="1700" dirty="0"/>
              <a:t> </a:t>
            </a:r>
            <a:r>
              <a:rPr lang="en-US" sz="1700" dirty="0" err="1"/>
              <a:t>karşılanması</a:t>
            </a:r>
            <a:r>
              <a:rPr lang="en-US" sz="1700" dirty="0"/>
              <a:t>,</a:t>
            </a:r>
          </a:p>
          <a:p>
            <a:pPr marL="0" indent="0">
              <a:buNone/>
            </a:pPr>
            <a:r>
              <a:rPr lang="en-US" sz="1700" dirty="0"/>
              <a:t>5. </a:t>
            </a:r>
            <a:r>
              <a:rPr lang="en-US" sz="1700" dirty="0" err="1"/>
              <a:t>Çalışanlarda</a:t>
            </a:r>
            <a:r>
              <a:rPr lang="en-US" sz="1700" dirty="0"/>
              <a:t> </a:t>
            </a:r>
            <a:r>
              <a:rPr lang="en-US" sz="1700" dirty="0" err="1"/>
              <a:t>kalite</a:t>
            </a:r>
            <a:r>
              <a:rPr lang="en-US" sz="1700" dirty="0"/>
              <a:t> </a:t>
            </a:r>
            <a:r>
              <a:rPr lang="en-US" sz="1700" dirty="0" err="1"/>
              <a:t>bilincinin</a:t>
            </a:r>
            <a:r>
              <a:rPr lang="en-US" sz="1700" dirty="0"/>
              <a:t> </a:t>
            </a:r>
            <a:r>
              <a:rPr lang="en-US" sz="1700" dirty="0" err="1"/>
              <a:t>oluşmasının</a:t>
            </a:r>
            <a:r>
              <a:rPr lang="en-US" sz="1700" dirty="0"/>
              <a:t> </a:t>
            </a:r>
            <a:r>
              <a:rPr lang="en-US" sz="1700" dirty="0" err="1"/>
              <a:t>sağlanması</a:t>
            </a:r>
            <a:r>
              <a:rPr lang="en-US" sz="1700" dirty="0"/>
              <a:t>,</a:t>
            </a:r>
          </a:p>
          <a:p>
            <a:pPr marL="0" indent="0">
              <a:buNone/>
            </a:pPr>
            <a:r>
              <a:rPr lang="en-US" sz="1700" dirty="0"/>
              <a:t>6. </a:t>
            </a:r>
            <a:r>
              <a:rPr lang="en-US" sz="1700" dirty="0" err="1"/>
              <a:t>İş</a:t>
            </a:r>
            <a:r>
              <a:rPr lang="en-US" sz="1700" dirty="0"/>
              <a:t> </a:t>
            </a:r>
            <a:r>
              <a:rPr lang="en-US" sz="1700" dirty="0" err="1"/>
              <a:t>ve</a:t>
            </a:r>
            <a:r>
              <a:rPr lang="en-US" sz="1700" dirty="0"/>
              <a:t> </a:t>
            </a:r>
            <a:r>
              <a:rPr lang="en-US" sz="1700" dirty="0" err="1"/>
              <a:t>işlemlerde</a:t>
            </a:r>
            <a:r>
              <a:rPr lang="en-US" sz="1700" dirty="0"/>
              <a:t> </a:t>
            </a:r>
            <a:r>
              <a:rPr lang="en-US" sz="1700" dirty="0" err="1"/>
              <a:t>standartlaşmanın</a:t>
            </a:r>
            <a:r>
              <a:rPr lang="en-US" sz="1700" dirty="0"/>
              <a:t> </a:t>
            </a:r>
            <a:r>
              <a:rPr lang="en-US" sz="1700" dirty="0" err="1"/>
              <a:t>sağlanması</a:t>
            </a:r>
            <a:r>
              <a:rPr lang="en-US" sz="1700" dirty="0"/>
              <a:t>,</a:t>
            </a:r>
          </a:p>
          <a:p>
            <a:pPr marL="0" indent="0">
              <a:buNone/>
            </a:pPr>
            <a:r>
              <a:rPr lang="en-US" sz="1700" dirty="0"/>
              <a:t>7. </a:t>
            </a:r>
            <a:r>
              <a:rPr lang="en-US" sz="1700" dirty="0" err="1"/>
              <a:t>Yasal</a:t>
            </a:r>
            <a:r>
              <a:rPr lang="en-US" sz="1700" dirty="0"/>
              <a:t> </a:t>
            </a:r>
            <a:r>
              <a:rPr lang="en-US" sz="1700" dirty="0" err="1"/>
              <a:t>mevzuata</a:t>
            </a:r>
            <a:r>
              <a:rPr lang="en-US" sz="1700" dirty="0"/>
              <a:t> </a:t>
            </a:r>
            <a:r>
              <a:rPr lang="en-US" sz="1700" dirty="0" err="1"/>
              <a:t>uyumun</a:t>
            </a:r>
            <a:r>
              <a:rPr lang="en-US" sz="1700" dirty="0"/>
              <a:t> </a:t>
            </a:r>
            <a:r>
              <a:rPr lang="en-US" sz="1700" dirty="0" err="1"/>
              <a:t>geliştirilmesi</a:t>
            </a:r>
            <a:r>
              <a:rPr lang="en-US" sz="1700" dirty="0"/>
              <a:t>,</a:t>
            </a:r>
          </a:p>
          <a:p>
            <a:pPr marL="0" indent="0">
              <a:buNone/>
            </a:pPr>
            <a:r>
              <a:rPr lang="en-US" sz="1700" dirty="0"/>
              <a:t>8. </a:t>
            </a:r>
            <a:r>
              <a:rPr lang="en-US" sz="1700" dirty="0" err="1"/>
              <a:t>Çalışanların</a:t>
            </a:r>
            <a:r>
              <a:rPr lang="en-US" sz="1700" dirty="0"/>
              <a:t> </a:t>
            </a:r>
            <a:r>
              <a:rPr lang="en-US" sz="1700" dirty="0" err="1"/>
              <a:t>planlı</a:t>
            </a:r>
            <a:r>
              <a:rPr lang="en-US" sz="1700" dirty="0"/>
              <a:t> </a:t>
            </a:r>
            <a:r>
              <a:rPr lang="en-US" sz="1700" dirty="0" err="1"/>
              <a:t>çalışmasının</a:t>
            </a:r>
            <a:r>
              <a:rPr lang="en-US" sz="1700" dirty="0"/>
              <a:t> </a:t>
            </a:r>
            <a:r>
              <a:rPr lang="en-US" sz="1700" dirty="0" err="1"/>
              <a:t>sağlanması</a:t>
            </a:r>
            <a:r>
              <a:rPr lang="en-US" sz="1700" dirty="0"/>
              <a:t>,</a:t>
            </a:r>
          </a:p>
          <a:p>
            <a:pPr marL="0" indent="0">
              <a:buNone/>
            </a:pPr>
            <a:r>
              <a:rPr lang="en-US" sz="1700" dirty="0"/>
              <a:t>9. </a:t>
            </a:r>
            <a:r>
              <a:rPr lang="en-US" sz="1700" dirty="0" err="1"/>
              <a:t>İzlenebilirlik</a:t>
            </a:r>
            <a:r>
              <a:rPr lang="en-US" sz="1700" dirty="0"/>
              <a:t>, </a:t>
            </a:r>
            <a:r>
              <a:rPr lang="en-US" sz="1700" dirty="0" err="1"/>
              <a:t>ölçülebilirlik</a:t>
            </a:r>
            <a:r>
              <a:rPr lang="en-US" sz="1700" dirty="0"/>
              <a:t> </a:t>
            </a:r>
            <a:r>
              <a:rPr lang="en-US" sz="1700" dirty="0" err="1"/>
              <a:t>ve</a:t>
            </a:r>
            <a:r>
              <a:rPr lang="en-US" sz="1700" dirty="0"/>
              <a:t> </a:t>
            </a:r>
            <a:r>
              <a:rPr lang="en-US" sz="1700" dirty="0" err="1"/>
              <a:t>analiz</a:t>
            </a:r>
            <a:r>
              <a:rPr lang="en-US" sz="1700" dirty="0"/>
              <a:t> </a:t>
            </a:r>
            <a:r>
              <a:rPr lang="en-US" sz="1700" dirty="0" err="1"/>
              <a:t>edilebilirliğin</a:t>
            </a:r>
            <a:r>
              <a:rPr lang="en-US" sz="1700" dirty="0"/>
              <a:t> </a:t>
            </a:r>
            <a:r>
              <a:rPr lang="en-US" sz="1700" dirty="0" err="1"/>
              <a:t>sağlanması</a:t>
            </a:r>
            <a:r>
              <a:rPr lang="en-US" sz="1700" dirty="0"/>
              <a:t> </a:t>
            </a:r>
            <a:r>
              <a:rPr lang="en-US" sz="1700" dirty="0" err="1"/>
              <a:t>hizmetlerini</a:t>
            </a:r>
            <a:r>
              <a:rPr lang="en-US" sz="1700" dirty="0"/>
              <a:t> </a:t>
            </a:r>
            <a:r>
              <a:rPr lang="en-US" sz="1700" dirty="0" err="1"/>
              <a:t>yürütmektedir</a:t>
            </a:r>
            <a:r>
              <a:rPr lang="en-US" sz="1700" dirty="0"/>
              <a:t>.</a:t>
            </a:r>
          </a:p>
        </p:txBody>
      </p:sp>
    </p:spTree>
    <p:extLst>
      <p:ext uri="{BB962C8B-B14F-4D97-AF65-F5344CB8AC3E}">
        <p14:creationId xmlns:p14="http://schemas.microsoft.com/office/powerpoint/2010/main" val="358727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kdörtgen 3"/>
          <p:cNvSpPr/>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rgbClr val="FFFFFF"/>
                </a:solidFill>
                <a:effectLst>
                  <a:outerShdw blurRad="38100" dist="38100" dir="2700000" algn="tl">
                    <a:srgbClr val="000000">
                      <a:alpha val="43137"/>
                    </a:srgbClr>
                  </a:outerShdw>
                </a:effectLst>
                <a:latin typeface="+mj-lt"/>
                <a:ea typeface="+mj-ea"/>
                <a:cs typeface="+mj-cs"/>
              </a:rPr>
              <a:t>ÜNİVERSİTEMİZ BİRİM AKREDİTASYON ÇALIŞMALARI</a:t>
            </a:r>
          </a:p>
        </p:txBody>
      </p:sp>
      <p:graphicFrame>
        <p:nvGraphicFramePr>
          <p:cNvPr id="6" name="Table 5">
            <a:extLst>
              <a:ext uri="{FF2B5EF4-FFF2-40B4-BE49-F238E27FC236}">
                <a16:creationId xmlns:a16="http://schemas.microsoft.com/office/drawing/2014/main" id="{12806FAC-2E32-17A7-2A2B-E551C5BDA166}"/>
              </a:ext>
            </a:extLst>
          </p:cNvPr>
          <p:cNvGraphicFramePr>
            <a:graphicFrameLocks noGrp="1"/>
          </p:cNvGraphicFramePr>
          <p:nvPr>
            <p:extLst>
              <p:ext uri="{D42A27DB-BD31-4B8C-83A1-F6EECF244321}">
                <p14:modId xmlns:p14="http://schemas.microsoft.com/office/powerpoint/2010/main" val="929247584"/>
              </p:ext>
            </p:extLst>
          </p:nvPr>
        </p:nvGraphicFramePr>
        <p:xfrm>
          <a:off x="1445329" y="1966293"/>
          <a:ext cx="9301341" cy="4615150"/>
        </p:xfrm>
        <a:graphic>
          <a:graphicData uri="http://schemas.openxmlformats.org/drawingml/2006/table">
            <a:tbl>
              <a:tblPr firstRow="1" firstCol="1" bandRow="1">
                <a:tableStyleId>{8799B23B-EC83-4686-B30A-512413B5E67A}</a:tableStyleId>
              </a:tblPr>
              <a:tblGrid>
                <a:gridCol w="3324299">
                  <a:extLst>
                    <a:ext uri="{9D8B030D-6E8A-4147-A177-3AD203B41FA5}">
                      <a16:colId xmlns:a16="http://schemas.microsoft.com/office/drawing/2014/main" val="815421220"/>
                    </a:ext>
                  </a:extLst>
                </a:gridCol>
                <a:gridCol w="2165318">
                  <a:extLst>
                    <a:ext uri="{9D8B030D-6E8A-4147-A177-3AD203B41FA5}">
                      <a16:colId xmlns:a16="http://schemas.microsoft.com/office/drawing/2014/main" val="1573319754"/>
                    </a:ext>
                  </a:extLst>
                </a:gridCol>
                <a:gridCol w="1574430">
                  <a:extLst>
                    <a:ext uri="{9D8B030D-6E8A-4147-A177-3AD203B41FA5}">
                      <a16:colId xmlns:a16="http://schemas.microsoft.com/office/drawing/2014/main" val="670846890"/>
                    </a:ext>
                  </a:extLst>
                </a:gridCol>
                <a:gridCol w="2237294">
                  <a:extLst>
                    <a:ext uri="{9D8B030D-6E8A-4147-A177-3AD203B41FA5}">
                      <a16:colId xmlns:a16="http://schemas.microsoft.com/office/drawing/2014/main" val="3894245241"/>
                    </a:ext>
                  </a:extLst>
                </a:gridCol>
              </a:tblGrid>
              <a:tr h="202772">
                <a:tc>
                  <a:txBody>
                    <a:bodyPr/>
                    <a:lstStyle/>
                    <a:p>
                      <a:pPr algn="ctr"/>
                      <a:r>
                        <a:rPr lang="en-US" sz="1200">
                          <a:solidFill>
                            <a:schemeClr val="tx1"/>
                          </a:solidFill>
                          <a:effectLst/>
                        </a:rPr>
                        <a:t>Akademik Birim</a:t>
                      </a:r>
                    </a:p>
                  </a:txBody>
                  <a:tcPr marL="31436" marR="31436" marT="0" marB="0"/>
                </a:tc>
                <a:tc>
                  <a:txBody>
                    <a:bodyPr/>
                    <a:lstStyle/>
                    <a:p>
                      <a:pPr algn="ctr"/>
                      <a:r>
                        <a:rPr lang="en-US" sz="1200">
                          <a:solidFill>
                            <a:schemeClr val="tx1"/>
                          </a:solidFill>
                          <a:effectLst/>
                        </a:rPr>
                        <a:t>Akreditasyon Süreci</a:t>
                      </a:r>
                    </a:p>
                  </a:txBody>
                  <a:tcPr marL="31436" marR="31436" marT="0" marB="0"/>
                </a:tc>
                <a:tc>
                  <a:txBody>
                    <a:bodyPr/>
                    <a:lstStyle/>
                    <a:p>
                      <a:pPr algn="ctr"/>
                      <a:r>
                        <a:rPr lang="en-US" sz="1200">
                          <a:solidFill>
                            <a:schemeClr val="tx1"/>
                          </a:solidFill>
                          <a:effectLst/>
                        </a:rPr>
                        <a:t>Akreditasyon Kurumu</a:t>
                      </a:r>
                    </a:p>
                  </a:txBody>
                  <a:tcPr marL="31436" marR="31436" marT="0" marB="0"/>
                </a:tc>
                <a:tc>
                  <a:txBody>
                    <a:bodyPr/>
                    <a:lstStyle/>
                    <a:p>
                      <a:pPr algn="ctr"/>
                      <a:r>
                        <a:rPr lang="en-US" sz="1200">
                          <a:solidFill>
                            <a:schemeClr val="tx1"/>
                          </a:solidFill>
                          <a:effectLst/>
                        </a:rPr>
                        <a:t>Geçerlilik tarihi ve genel bilgiler</a:t>
                      </a:r>
                    </a:p>
                  </a:txBody>
                  <a:tcPr marL="31436" marR="31436" marT="0" marB="0"/>
                </a:tc>
                <a:extLst>
                  <a:ext uri="{0D108BD9-81ED-4DB2-BD59-A6C34878D82A}">
                    <a16:rowId xmlns:a16="http://schemas.microsoft.com/office/drawing/2014/main" val="1598975241"/>
                  </a:ext>
                </a:extLst>
              </a:tr>
              <a:tr h="489297">
                <a:tc>
                  <a:txBody>
                    <a:bodyPr/>
                    <a:lstStyle/>
                    <a:p>
                      <a:r>
                        <a:rPr lang="en-US" sz="1000">
                          <a:solidFill>
                            <a:srgbClr val="000000"/>
                          </a:solidFill>
                          <a:effectLst/>
                        </a:rPr>
                        <a:t>Eğitim Fakültesi </a:t>
                      </a:r>
                    </a:p>
                    <a:p>
                      <a:r>
                        <a:rPr lang="en-US" sz="1000" b="0">
                          <a:solidFill>
                            <a:srgbClr val="000000"/>
                          </a:solidFill>
                          <a:effectLst/>
                        </a:rPr>
                        <a:t>Matematik Eğitimi ABD</a:t>
                      </a:r>
                    </a:p>
                    <a:p>
                      <a:r>
                        <a:rPr lang="en-US" sz="1000" b="0">
                          <a:solidFill>
                            <a:srgbClr val="000000"/>
                          </a:solidFill>
                          <a:effectLst/>
                        </a:rPr>
                        <a:t>Sınıf Eğitimi ABD</a:t>
                      </a:r>
                    </a:p>
                  </a:txBody>
                  <a:tcPr marL="31436" marR="31436" marT="0" marB="0"/>
                </a:tc>
                <a:tc>
                  <a:txBody>
                    <a:bodyPr/>
                    <a:lstStyle/>
                    <a:p>
                      <a:endParaRPr lang="en-US" sz="1000">
                        <a:solidFill>
                          <a:srgbClr val="000000"/>
                        </a:solidFill>
                        <a:effectLst/>
                      </a:endParaRPr>
                    </a:p>
                    <a:p>
                      <a:r>
                        <a:rPr lang="en-US" sz="1000">
                          <a:solidFill>
                            <a:srgbClr val="000000"/>
                          </a:solidFill>
                          <a:effectLst/>
                        </a:rPr>
                        <a:t>Akredite</a:t>
                      </a:r>
                    </a:p>
                    <a:p>
                      <a:r>
                        <a:rPr lang="en-US" sz="1000">
                          <a:solidFill>
                            <a:srgbClr val="000000"/>
                          </a:solidFill>
                          <a:effectLst/>
                        </a:rPr>
                        <a:t>Akredite </a:t>
                      </a:r>
                    </a:p>
                  </a:txBody>
                  <a:tcPr marL="31436" marR="31436" marT="0" marB="0"/>
                </a:tc>
                <a:tc>
                  <a:txBody>
                    <a:bodyPr/>
                    <a:lstStyle/>
                    <a:p>
                      <a:endParaRPr lang="en-US" sz="1000">
                        <a:solidFill>
                          <a:srgbClr val="000000"/>
                        </a:solidFill>
                        <a:effectLst/>
                      </a:endParaRPr>
                    </a:p>
                    <a:p>
                      <a:r>
                        <a:rPr lang="en-US" sz="1000">
                          <a:solidFill>
                            <a:srgbClr val="000000"/>
                          </a:solidFill>
                          <a:effectLst/>
                        </a:rPr>
                        <a:t>EPDAD</a:t>
                      </a:r>
                    </a:p>
                    <a:p>
                      <a:r>
                        <a:rPr lang="en-US" sz="1000">
                          <a:solidFill>
                            <a:srgbClr val="000000"/>
                          </a:solidFill>
                          <a:effectLst/>
                        </a:rPr>
                        <a:t>EPDAD</a:t>
                      </a:r>
                    </a:p>
                  </a:txBody>
                  <a:tcPr marL="31436" marR="31436" marT="0" marB="0"/>
                </a:tc>
                <a:tc>
                  <a:txBody>
                    <a:bodyPr/>
                    <a:lstStyle/>
                    <a:p>
                      <a:endParaRPr lang="en-US" sz="1000">
                        <a:effectLst/>
                      </a:endParaRPr>
                    </a:p>
                    <a:p>
                      <a:r>
                        <a:rPr lang="en-US" sz="1000">
                          <a:effectLst/>
                        </a:rPr>
                        <a:t>01.05.2027</a:t>
                      </a:r>
                    </a:p>
                    <a:p>
                      <a:r>
                        <a:rPr lang="en-US" sz="1000">
                          <a:effectLst/>
                        </a:rPr>
                        <a:t>01.05.2027</a:t>
                      </a:r>
                    </a:p>
                  </a:txBody>
                  <a:tcPr marL="31436" marR="31436" marT="0" marB="0"/>
                </a:tc>
                <a:extLst>
                  <a:ext uri="{0D108BD9-81ED-4DB2-BD59-A6C34878D82A}">
                    <a16:rowId xmlns:a16="http://schemas.microsoft.com/office/drawing/2014/main" val="2603124531"/>
                  </a:ext>
                </a:extLst>
              </a:tr>
              <a:tr h="335014">
                <a:tc>
                  <a:txBody>
                    <a:bodyPr/>
                    <a:lstStyle/>
                    <a:p>
                      <a:r>
                        <a:rPr lang="en-US" sz="1000">
                          <a:solidFill>
                            <a:srgbClr val="000000"/>
                          </a:solidFill>
                          <a:effectLst/>
                        </a:rPr>
                        <a:t>Mühendislik ve Doğa Bilimleri Fakültesi </a:t>
                      </a:r>
                    </a:p>
                    <a:p>
                      <a:r>
                        <a:rPr lang="en-US" sz="1000" b="0">
                          <a:solidFill>
                            <a:srgbClr val="000000"/>
                          </a:solidFill>
                          <a:effectLst/>
                        </a:rPr>
                        <a:t>Endüstri Mühendisliği</a:t>
                      </a:r>
                    </a:p>
                  </a:txBody>
                  <a:tcPr marL="31436" marR="31436" marT="0" marB="0" anchor="ctr"/>
                </a:tc>
                <a:tc>
                  <a:txBody>
                    <a:bodyPr/>
                    <a:lstStyle/>
                    <a:p>
                      <a:r>
                        <a:rPr lang="en-US" sz="1000">
                          <a:solidFill>
                            <a:srgbClr val="000000"/>
                          </a:solidFill>
                          <a:effectLst/>
                        </a:rPr>
                        <a:t>Dosya revizyonu talep edildi</a:t>
                      </a:r>
                    </a:p>
                  </a:txBody>
                  <a:tcPr marL="31436" marR="31436" marT="0" marB="0" anchor="b"/>
                </a:tc>
                <a:tc>
                  <a:txBody>
                    <a:bodyPr/>
                    <a:lstStyle/>
                    <a:p>
                      <a:r>
                        <a:rPr lang="en-US" sz="1000">
                          <a:solidFill>
                            <a:srgbClr val="000000"/>
                          </a:solidFill>
                          <a:effectLst/>
                        </a:rPr>
                        <a:t>MÜDEK</a:t>
                      </a:r>
                    </a:p>
                  </a:txBody>
                  <a:tcPr marL="31436" marR="31436" marT="0" marB="0" anchor="b"/>
                </a:tc>
                <a:tc>
                  <a:txBody>
                    <a:bodyPr/>
                    <a:lstStyle/>
                    <a:p>
                      <a:r>
                        <a:rPr lang="tr-TR" sz="1000">
                          <a:effectLst/>
                        </a:rPr>
                        <a:t>FMHEN</a:t>
                      </a:r>
                      <a:endParaRPr lang="en-US" sz="1000">
                        <a:effectLst/>
                      </a:endParaRPr>
                    </a:p>
                  </a:txBody>
                  <a:tcPr marL="31436" marR="31436" marT="0" marB="0"/>
                </a:tc>
                <a:extLst>
                  <a:ext uri="{0D108BD9-81ED-4DB2-BD59-A6C34878D82A}">
                    <a16:rowId xmlns:a16="http://schemas.microsoft.com/office/drawing/2014/main" val="2151617977"/>
                  </a:ext>
                </a:extLst>
              </a:tr>
              <a:tr h="335014">
                <a:tc>
                  <a:txBody>
                    <a:bodyPr/>
                    <a:lstStyle/>
                    <a:p>
                      <a:pPr algn="l"/>
                      <a:r>
                        <a:rPr lang="en-US" sz="1000">
                          <a:solidFill>
                            <a:srgbClr val="000000"/>
                          </a:solidFill>
                          <a:effectLst/>
                        </a:rPr>
                        <a:t>İslami İlimler Fakültesi</a:t>
                      </a:r>
                    </a:p>
                    <a:p>
                      <a:pPr algn="l"/>
                      <a:endParaRPr lang="en-US" sz="1000">
                        <a:solidFill>
                          <a:srgbClr val="000000"/>
                        </a:solidFill>
                        <a:effectLst/>
                      </a:endParaRPr>
                    </a:p>
                  </a:txBody>
                  <a:tcPr marL="31436" marR="31436" marT="0" marB="0" anchor="ctr"/>
                </a:tc>
                <a:tc>
                  <a:txBody>
                    <a:bodyPr/>
                    <a:lstStyle/>
                    <a:p>
                      <a:pPr algn="l"/>
                      <a:r>
                        <a:rPr lang="en-US" sz="1000">
                          <a:solidFill>
                            <a:srgbClr val="000000"/>
                          </a:solidFill>
                          <a:effectLst/>
                        </a:rPr>
                        <a:t>Ziyaret bekleniyor</a:t>
                      </a:r>
                    </a:p>
                  </a:txBody>
                  <a:tcPr marL="31436" marR="31436" marT="0" marB="0" anchor="ctr"/>
                </a:tc>
                <a:tc>
                  <a:txBody>
                    <a:bodyPr/>
                    <a:lstStyle/>
                    <a:p>
                      <a:pPr algn="l"/>
                      <a:r>
                        <a:rPr lang="en-US" sz="1000">
                          <a:solidFill>
                            <a:srgbClr val="000000"/>
                          </a:solidFill>
                          <a:effectLst/>
                        </a:rPr>
                        <a:t>İAA</a:t>
                      </a:r>
                    </a:p>
                  </a:txBody>
                  <a:tcPr marL="31436" marR="31436" marT="0" marB="0" anchor="ctr"/>
                </a:tc>
                <a:tc>
                  <a:txBody>
                    <a:bodyPr/>
                    <a:lstStyle/>
                    <a:p>
                      <a:endParaRPr lang="en-US" sz="1000">
                        <a:effectLst/>
                      </a:endParaRPr>
                    </a:p>
                  </a:txBody>
                  <a:tcPr marL="31436" marR="31436" marT="0" marB="0"/>
                </a:tc>
                <a:extLst>
                  <a:ext uri="{0D108BD9-81ED-4DB2-BD59-A6C34878D82A}">
                    <a16:rowId xmlns:a16="http://schemas.microsoft.com/office/drawing/2014/main" val="3544306575"/>
                  </a:ext>
                </a:extLst>
              </a:tr>
              <a:tr h="335014">
                <a:tc>
                  <a:txBody>
                    <a:bodyPr/>
                    <a:lstStyle/>
                    <a:p>
                      <a:r>
                        <a:rPr lang="en-US" sz="1000">
                          <a:solidFill>
                            <a:srgbClr val="000000"/>
                          </a:solidFill>
                          <a:effectLst/>
                        </a:rPr>
                        <a:t>Spor Bilimleri Fakültesi </a:t>
                      </a:r>
                      <a:endParaRPr lang="en-US" sz="1000" b="0">
                        <a:solidFill>
                          <a:srgbClr val="000000"/>
                        </a:solidFill>
                        <a:effectLst/>
                      </a:endParaRPr>
                    </a:p>
                    <a:p>
                      <a:r>
                        <a:rPr lang="en-US" sz="1000" b="0">
                          <a:solidFill>
                            <a:srgbClr val="000000"/>
                          </a:solidFill>
                          <a:effectLst/>
                        </a:rPr>
                        <a:t>Beden Eğitimi ve Spor  Öğretmenliği Bölümü</a:t>
                      </a:r>
                    </a:p>
                  </a:txBody>
                  <a:tcPr marL="31436" marR="31436" marT="0" marB="0"/>
                </a:tc>
                <a:tc>
                  <a:txBody>
                    <a:bodyPr/>
                    <a:lstStyle/>
                    <a:p>
                      <a:endParaRPr lang="en-US" sz="1000">
                        <a:solidFill>
                          <a:srgbClr val="000000"/>
                        </a:solidFill>
                        <a:effectLst/>
                      </a:endParaRPr>
                    </a:p>
                    <a:p>
                      <a:r>
                        <a:rPr lang="tr-TR" sz="1000">
                          <a:solidFill>
                            <a:srgbClr val="000000"/>
                          </a:solidFill>
                          <a:effectLst/>
                        </a:rPr>
                        <a:t>Akredite süresi uzatıldı</a:t>
                      </a:r>
                      <a:endParaRPr lang="en-US" sz="1000">
                        <a:solidFill>
                          <a:srgbClr val="000000"/>
                        </a:solidFill>
                        <a:effectLst/>
                      </a:endParaRPr>
                    </a:p>
                  </a:txBody>
                  <a:tcPr marL="31436" marR="31436" marT="0" marB="0"/>
                </a:tc>
                <a:tc>
                  <a:txBody>
                    <a:bodyPr/>
                    <a:lstStyle/>
                    <a:p>
                      <a:pPr algn="l"/>
                      <a:endParaRPr lang="tr-TR" sz="1000">
                        <a:solidFill>
                          <a:srgbClr val="000000"/>
                        </a:solidFill>
                        <a:effectLst/>
                      </a:endParaRPr>
                    </a:p>
                    <a:p>
                      <a:pPr algn="l"/>
                      <a:r>
                        <a:rPr lang="en-US" sz="1000">
                          <a:solidFill>
                            <a:srgbClr val="000000"/>
                          </a:solidFill>
                          <a:effectLst/>
                        </a:rPr>
                        <a:t>SPORAK</a:t>
                      </a:r>
                    </a:p>
                  </a:txBody>
                  <a:tcPr marL="31436" marR="31436" marT="0" marB="0"/>
                </a:tc>
                <a:tc>
                  <a:txBody>
                    <a:bodyPr/>
                    <a:lstStyle/>
                    <a:p>
                      <a:pPr algn="l"/>
                      <a:endParaRPr lang="tr-TR" sz="1000">
                        <a:solidFill>
                          <a:srgbClr val="000000"/>
                        </a:solidFill>
                        <a:effectLst/>
                      </a:endParaRPr>
                    </a:p>
                    <a:p>
                      <a:pPr algn="l"/>
                      <a:r>
                        <a:rPr lang="tr-TR" sz="1000">
                          <a:solidFill>
                            <a:srgbClr val="000000"/>
                          </a:solidFill>
                          <a:effectLst/>
                        </a:rPr>
                        <a:t>23.11.2025</a:t>
                      </a:r>
                      <a:endParaRPr lang="en-US" sz="1000">
                        <a:effectLst/>
                      </a:endParaRPr>
                    </a:p>
                  </a:txBody>
                  <a:tcPr marL="31436" marR="31436" marT="0" marB="0"/>
                </a:tc>
                <a:extLst>
                  <a:ext uri="{0D108BD9-81ED-4DB2-BD59-A6C34878D82A}">
                    <a16:rowId xmlns:a16="http://schemas.microsoft.com/office/drawing/2014/main" val="1399920941"/>
                  </a:ext>
                </a:extLst>
              </a:tr>
              <a:tr h="952146">
                <a:tc>
                  <a:txBody>
                    <a:bodyPr/>
                    <a:lstStyle/>
                    <a:p>
                      <a:r>
                        <a:rPr lang="en-US" sz="1000">
                          <a:solidFill>
                            <a:srgbClr val="000000"/>
                          </a:solidFill>
                          <a:effectLst/>
                        </a:rPr>
                        <a:t>Tıp Fakültesi </a:t>
                      </a:r>
                    </a:p>
                    <a:p>
                      <a:endParaRPr lang="en-US" sz="1000">
                        <a:solidFill>
                          <a:srgbClr val="000000"/>
                        </a:solidFill>
                        <a:effectLst/>
                      </a:endParaRPr>
                    </a:p>
                    <a:p>
                      <a:r>
                        <a:rPr lang="en-US" sz="1000" b="0">
                          <a:solidFill>
                            <a:srgbClr val="000000"/>
                          </a:solidFill>
                          <a:effectLst/>
                        </a:rPr>
                        <a:t>Enfeksiyon Hastalıkları ve Klinik Mikrobiyoloji ABD.</a:t>
                      </a:r>
                      <a:endParaRPr lang="tr-TR" sz="1000" b="0">
                        <a:solidFill>
                          <a:srgbClr val="000000"/>
                        </a:solidFill>
                        <a:effectLst/>
                      </a:endParaRPr>
                    </a:p>
                    <a:p>
                      <a:endParaRPr lang="en-US" sz="1000" b="0">
                        <a:solidFill>
                          <a:srgbClr val="000000"/>
                        </a:solidFill>
                        <a:effectLst/>
                      </a:endParaRPr>
                    </a:p>
                    <a:p>
                      <a:r>
                        <a:rPr lang="en-US" sz="1000" b="0">
                          <a:solidFill>
                            <a:srgbClr val="000000"/>
                          </a:solidFill>
                          <a:effectLst/>
                        </a:rPr>
                        <a:t>KBB ABD</a:t>
                      </a:r>
                    </a:p>
                  </a:txBody>
                  <a:tcPr marL="31436" marR="31436" marT="0" marB="0"/>
                </a:tc>
                <a:tc>
                  <a:txBody>
                    <a:bodyPr/>
                    <a:lstStyle/>
                    <a:p>
                      <a:r>
                        <a:rPr lang="en-US" sz="1000">
                          <a:solidFill>
                            <a:srgbClr val="000000"/>
                          </a:solidFill>
                          <a:effectLst/>
                        </a:rPr>
                        <a:t>Akredite</a:t>
                      </a:r>
                    </a:p>
                    <a:p>
                      <a:endParaRPr lang="en-US" sz="1000">
                        <a:solidFill>
                          <a:srgbClr val="000000"/>
                        </a:solidFill>
                        <a:effectLst/>
                      </a:endParaRPr>
                    </a:p>
                    <a:p>
                      <a:r>
                        <a:rPr lang="en-US" sz="1000">
                          <a:solidFill>
                            <a:srgbClr val="000000"/>
                          </a:solidFill>
                          <a:effectLst/>
                        </a:rPr>
                        <a:t>Akredite</a:t>
                      </a:r>
                    </a:p>
                    <a:p>
                      <a:endParaRPr lang="en-US" sz="1000">
                        <a:solidFill>
                          <a:srgbClr val="000000"/>
                        </a:solidFill>
                        <a:effectLst/>
                      </a:endParaRPr>
                    </a:p>
                    <a:p>
                      <a:r>
                        <a:rPr lang="en-US" sz="1000">
                          <a:solidFill>
                            <a:srgbClr val="000000"/>
                          </a:solidFill>
                          <a:effectLst/>
                        </a:rPr>
                        <a:t>Akredite</a:t>
                      </a:r>
                    </a:p>
                  </a:txBody>
                  <a:tcPr marL="31436" marR="31436" marT="0" marB="0"/>
                </a:tc>
                <a:tc>
                  <a:txBody>
                    <a:bodyPr/>
                    <a:lstStyle/>
                    <a:p>
                      <a:r>
                        <a:rPr lang="en-US" sz="1000">
                          <a:solidFill>
                            <a:srgbClr val="000000"/>
                          </a:solidFill>
                          <a:effectLst/>
                        </a:rPr>
                        <a:t>TEPDAD </a:t>
                      </a:r>
                    </a:p>
                    <a:p>
                      <a:endParaRPr lang="en-US" sz="1000">
                        <a:solidFill>
                          <a:srgbClr val="000000"/>
                        </a:solidFill>
                        <a:effectLst/>
                      </a:endParaRPr>
                    </a:p>
                    <a:p>
                      <a:r>
                        <a:rPr lang="en-US" sz="1000">
                          <a:solidFill>
                            <a:srgbClr val="000000"/>
                          </a:solidFill>
                          <a:effectLst/>
                        </a:rPr>
                        <a:t>EKMUD-EMEK</a:t>
                      </a:r>
                    </a:p>
                    <a:p>
                      <a:r>
                        <a:rPr lang="en-US" sz="1000">
                          <a:solidFill>
                            <a:srgbClr val="000000"/>
                          </a:solidFill>
                          <a:effectLst/>
                        </a:rPr>
                        <a:t>KBB-BBC</a:t>
                      </a:r>
                    </a:p>
                    <a:p>
                      <a:r>
                        <a:rPr lang="en-US" sz="1000">
                          <a:solidFill>
                            <a:srgbClr val="000000"/>
                          </a:solidFill>
                          <a:effectLst/>
                        </a:rPr>
                        <a:t>YETKUR</a:t>
                      </a:r>
                    </a:p>
                  </a:txBody>
                  <a:tcPr marL="31436" marR="31436" marT="0" marB="0"/>
                </a:tc>
                <a:tc>
                  <a:txBody>
                    <a:bodyPr/>
                    <a:lstStyle/>
                    <a:p>
                      <a:r>
                        <a:rPr lang="en-US" sz="1000">
                          <a:effectLst/>
                        </a:rPr>
                        <a:t>01.01.2030</a:t>
                      </a:r>
                    </a:p>
                    <a:p>
                      <a:endParaRPr lang="en-US" sz="1000">
                        <a:effectLst/>
                      </a:endParaRPr>
                    </a:p>
                    <a:p>
                      <a:r>
                        <a:rPr lang="en-US" sz="1000">
                          <a:effectLst/>
                        </a:rPr>
                        <a:t>07.11.2027</a:t>
                      </a:r>
                    </a:p>
                    <a:p>
                      <a:endParaRPr lang="en-US" sz="1000">
                        <a:effectLst/>
                      </a:endParaRPr>
                    </a:p>
                    <a:p>
                      <a:r>
                        <a:rPr lang="en-US" sz="1000">
                          <a:effectLst/>
                        </a:rPr>
                        <a:t>01.09.2028</a:t>
                      </a:r>
                    </a:p>
                    <a:p>
                      <a:endParaRPr lang="en-US" sz="1000">
                        <a:effectLst/>
                      </a:endParaRPr>
                    </a:p>
                  </a:txBody>
                  <a:tcPr marL="31436" marR="31436" marT="0" marB="0"/>
                </a:tc>
                <a:extLst>
                  <a:ext uri="{0D108BD9-81ED-4DB2-BD59-A6C34878D82A}">
                    <a16:rowId xmlns:a16="http://schemas.microsoft.com/office/drawing/2014/main" val="3214075547"/>
                  </a:ext>
                </a:extLst>
              </a:tr>
              <a:tr h="335014">
                <a:tc>
                  <a:txBody>
                    <a:bodyPr/>
                    <a:lstStyle/>
                    <a:p>
                      <a:r>
                        <a:rPr lang="tr-TR" sz="1000">
                          <a:solidFill>
                            <a:srgbClr val="000000"/>
                          </a:solidFill>
                          <a:effectLst/>
                        </a:rPr>
                        <a:t>Diş Hekimliği </a:t>
                      </a:r>
                      <a:r>
                        <a:rPr lang="en-US" sz="1000">
                          <a:solidFill>
                            <a:srgbClr val="000000"/>
                          </a:solidFill>
                          <a:effectLst/>
                        </a:rPr>
                        <a:t>Fakültesi</a:t>
                      </a:r>
                    </a:p>
                  </a:txBody>
                  <a:tcPr marL="31436" marR="31436" marT="0" marB="0"/>
                </a:tc>
                <a:tc>
                  <a:txBody>
                    <a:bodyPr/>
                    <a:lstStyle/>
                    <a:p>
                      <a:r>
                        <a:rPr lang="tr-TR" sz="1000">
                          <a:solidFill>
                            <a:srgbClr val="000000"/>
                          </a:solidFill>
                          <a:effectLst/>
                        </a:rPr>
                        <a:t>Başvuru yapıldı.</a:t>
                      </a:r>
                      <a:endParaRPr lang="en-US" sz="1000">
                        <a:solidFill>
                          <a:srgbClr val="000000"/>
                        </a:solidFill>
                        <a:effectLst/>
                      </a:endParaRPr>
                    </a:p>
                    <a:p>
                      <a:endParaRPr lang="en-US" sz="1000">
                        <a:solidFill>
                          <a:srgbClr val="000000"/>
                        </a:solidFill>
                        <a:effectLst/>
                      </a:endParaRPr>
                    </a:p>
                  </a:txBody>
                  <a:tcPr marL="31436" marR="31436" marT="0" marB="0"/>
                </a:tc>
                <a:tc>
                  <a:txBody>
                    <a:bodyPr/>
                    <a:lstStyle/>
                    <a:p>
                      <a:r>
                        <a:rPr lang="tr-TR" sz="1000">
                          <a:solidFill>
                            <a:srgbClr val="000000"/>
                          </a:solidFill>
                          <a:effectLst/>
                        </a:rPr>
                        <a:t>DEPAD</a:t>
                      </a:r>
                      <a:endParaRPr lang="en-US" sz="1000">
                        <a:solidFill>
                          <a:srgbClr val="000000"/>
                        </a:solidFill>
                        <a:effectLst/>
                      </a:endParaRPr>
                    </a:p>
                  </a:txBody>
                  <a:tcPr marL="31436" marR="31436" marT="0" marB="0"/>
                </a:tc>
                <a:tc>
                  <a:txBody>
                    <a:bodyPr/>
                    <a:lstStyle/>
                    <a:p>
                      <a:endParaRPr lang="en-US" sz="1000">
                        <a:effectLst/>
                      </a:endParaRPr>
                    </a:p>
                  </a:txBody>
                  <a:tcPr marL="31436" marR="31436" marT="0" marB="0"/>
                </a:tc>
                <a:extLst>
                  <a:ext uri="{0D108BD9-81ED-4DB2-BD59-A6C34878D82A}">
                    <a16:rowId xmlns:a16="http://schemas.microsoft.com/office/drawing/2014/main" val="284900854"/>
                  </a:ext>
                </a:extLst>
              </a:tr>
              <a:tr h="489297">
                <a:tc>
                  <a:txBody>
                    <a:bodyPr/>
                    <a:lstStyle/>
                    <a:p>
                      <a:r>
                        <a:rPr lang="tr-TR" sz="1000">
                          <a:solidFill>
                            <a:srgbClr val="000000"/>
                          </a:solidFill>
                          <a:effectLst/>
                        </a:rPr>
                        <a:t>Sağlık Bilimleri Fakültesi</a:t>
                      </a:r>
                    </a:p>
                    <a:p>
                      <a:r>
                        <a:rPr lang="tr-TR" sz="1000" b="0">
                          <a:solidFill>
                            <a:srgbClr val="000000"/>
                          </a:solidFill>
                          <a:effectLst/>
                        </a:rPr>
                        <a:t>Sağlık Yönetimi Bölümü</a:t>
                      </a:r>
                    </a:p>
                    <a:p>
                      <a:r>
                        <a:rPr lang="tr-TR" sz="1000" b="0">
                          <a:solidFill>
                            <a:srgbClr val="000000"/>
                          </a:solidFill>
                          <a:effectLst/>
                        </a:rPr>
                        <a:t>Fizyoterapi ve Rehabilitasyon Bölümü</a:t>
                      </a:r>
                    </a:p>
                  </a:txBody>
                  <a:tcPr marL="31436" marR="31436" marT="0" marB="0"/>
                </a:tc>
                <a:tc>
                  <a:txBody>
                    <a:bodyPr/>
                    <a:lstStyle/>
                    <a:p>
                      <a:endParaRPr lang="tr-TR" sz="1000">
                        <a:solidFill>
                          <a:srgbClr val="000000"/>
                        </a:solidFill>
                        <a:effectLst/>
                      </a:endParaRPr>
                    </a:p>
                    <a:p>
                      <a:r>
                        <a:rPr lang="tr-TR" sz="1000">
                          <a:solidFill>
                            <a:srgbClr val="000000"/>
                          </a:solidFill>
                          <a:effectLst/>
                        </a:rPr>
                        <a:t>Akredite</a:t>
                      </a:r>
                    </a:p>
                    <a:p>
                      <a:r>
                        <a:rPr lang="tr-TR" sz="1000">
                          <a:solidFill>
                            <a:srgbClr val="000000"/>
                          </a:solidFill>
                          <a:effectLst/>
                        </a:rPr>
                        <a:t>Başvuru kabul edildi.</a:t>
                      </a:r>
                      <a:endParaRPr lang="en-US" sz="1000">
                        <a:solidFill>
                          <a:srgbClr val="000000"/>
                        </a:solidFill>
                        <a:effectLst/>
                      </a:endParaRPr>
                    </a:p>
                  </a:txBody>
                  <a:tcPr marL="31436" marR="31436" marT="0" marB="0"/>
                </a:tc>
                <a:tc>
                  <a:txBody>
                    <a:bodyPr/>
                    <a:lstStyle/>
                    <a:p>
                      <a:r>
                        <a:rPr lang="tr-TR" sz="1000">
                          <a:solidFill>
                            <a:srgbClr val="000000"/>
                          </a:solidFill>
                          <a:effectLst/>
                        </a:rPr>
                        <a:t>SABAK</a:t>
                      </a:r>
                    </a:p>
                    <a:p>
                      <a:r>
                        <a:rPr lang="tr-TR" sz="1000">
                          <a:solidFill>
                            <a:srgbClr val="000000"/>
                          </a:solidFill>
                          <a:effectLst/>
                        </a:rPr>
                        <a:t>FTR-AD</a:t>
                      </a:r>
                      <a:endParaRPr lang="en-US" sz="1000">
                        <a:solidFill>
                          <a:srgbClr val="000000"/>
                        </a:solidFill>
                        <a:effectLst/>
                      </a:endParaRPr>
                    </a:p>
                  </a:txBody>
                  <a:tcPr marL="31436" marR="31436" marT="0" marB="0" anchor="ctr"/>
                </a:tc>
                <a:tc>
                  <a:txBody>
                    <a:bodyPr/>
                    <a:lstStyle/>
                    <a:p>
                      <a:endParaRPr lang="tr-TR" sz="900">
                        <a:effectLst/>
                      </a:endParaRPr>
                    </a:p>
                    <a:p>
                      <a:r>
                        <a:rPr lang="tr-TR" sz="1000" kern="1200">
                          <a:solidFill>
                            <a:schemeClr val="tx1"/>
                          </a:solidFill>
                          <a:effectLst/>
                        </a:rPr>
                        <a:t>30.09.2027</a:t>
                      </a:r>
                      <a:endParaRPr lang="en-US" sz="1000" kern="1200">
                        <a:solidFill>
                          <a:schemeClr val="tx1"/>
                        </a:solidFill>
                        <a:effectLst/>
                        <a:latin typeface="+mn-lt"/>
                        <a:ea typeface="+mn-ea"/>
                        <a:cs typeface="+mn-cs"/>
                      </a:endParaRPr>
                    </a:p>
                  </a:txBody>
                  <a:tcPr marL="31436" marR="31436" marT="0" marB="0"/>
                </a:tc>
                <a:extLst>
                  <a:ext uri="{0D108BD9-81ED-4DB2-BD59-A6C34878D82A}">
                    <a16:rowId xmlns:a16="http://schemas.microsoft.com/office/drawing/2014/main" val="3535268595"/>
                  </a:ext>
                </a:extLst>
              </a:tr>
              <a:tr h="489297">
                <a:tc>
                  <a:txBody>
                    <a:bodyPr/>
                    <a:lstStyle/>
                    <a:p>
                      <a:r>
                        <a:rPr lang="tr-TR" sz="1000" b="1">
                          <a:solidFill>
                            <a:srgbClr val="000000"/>
                          </a:solidFill>
                          <a:effectLst/>
                        </a:rPr>
                        <a:t>İktisadi ve İdari Bilimler Fakültesi</a:t>
                      </a:r>
                    </a:p>
                    <a:p>
                      <a:r>
                        <a:rPr lang="tr-TR" sz="1000" b="0">
                          <a:solidFill>
                            <a:srgbClr val="000000"/>
                          </a:solidFill>
                          <a:effectLst/>
                        </a:rPr>
                        <a:t>İktisat Bölümü</a:t>
                      </a:r>
                    </a:p>
                    <a:p>
                      <a:r>
                        <a:rPr lang="tr-TR" sz="1000" b="0">
                          <a:solidFill>
                            <a:srgbClr val="000000"/>
                          </a:solidFill>
                          <a:effectLst/>
                        </a:rPr>
                        <a:t>İşletme Bölümü</a:t>
                      </a:r>
                    </a:p>
                  </a:txBody>
                  <a:tcPr marL="31436" marR="31436" marT="0" marB="0"/>
                </a:tc>
                <a:tc>
                  <a:txBody>
                    <a:bodyPr/>
                    <a:lstStyle/>
                    <a:p>
                      <a:endParaRPr lang="tr-TR" sz="1000">
                        <a:solidFill>
                          <a:srgbClr val="000000"/>
                        </a:solidFill>
                        <a:effectLst/>
                      </a:endParaRPr>
                    </a:p>
                    <a:p>
                      <a:r>
                        <a:rPr lang="tr-TR" sz="1000">
                          <a:solidFill>
                            <a:srgbClr val="000000"/>
                          </a:solidFill>
                          <a:effectLst/>
                        </a:rPr>
                        <a:t>Başvuru yapıldı</a:t>
                      </a:r>
                    </a:p>
                    <a:p>
                      <a:r>
                        <a:rPr lang="tr-TR" sz="1000">
                          <a:solidFill>
                            <a:srgbClr val="000000"/>
                          </a:solidFill>
                          <a:effectLst/>
                        </a:rPr>
                        <a:t>Başvuru yapıldı</a:t>
                      </a:r>
                      <a:endParaRPr lang="en-US" sz="1000">
                        <a:solidFill>
                          <a:srgbClr val="000000"/>
                        </a:solidFill>
                        <a:effectLst/>
                      </a:endParaRPr>
                    </a:p>
                  </a:txBody>
                  <a:tcPr marL="31436" marR="31436" marT="0" marB="0"/>
                </a:tc>
                <a:tc>
                  <a:txBody>
                    <a:bodyPr/>
                    <a:lstStyle/>
                    <a:p>
                      <a:endParaRPr lang="tr-TR" sz="1000">
                        <a:solidFill>
                          <a:srgbClr val="000000"/>
                        </a:solidFill>
                        <a:effectLst/>
                      </a:endParaRPr>
                    </a:p>
                    <a:p>
                      <a:r>
                        <a:rPr lang="tr-TR" sz="1000">
                          <a:solidFill>
                            <a:srgbClr val="000000"/>
                          </a:solidFill>
                          <a:effectLst/>
                        </a:rPr>
                        <a:t>STAR</a:t>
                      </a:r>
                    </a:p>
                    <a:p>
                      <a:r>
                        <a:rPr lang="tr-TR" sz="1000">
                          <a:solidFill>
                            <a:srgbClr val="000000"/>
                          </a:solidFill>
                          <a:effectLst/>
                        </a:rPr>
                        <a:t>STAR</a:t>
                      </a:r>
                      <a:endParaRPr lang="en-US" sz="1000">
                        <a:solidFill>
                          <a:srgbClr val="000000"/>
                        </a:solidFill>
                        <a:effectLst/>
                      </a:endParaRPr>
                    </a:p>
                  </a:txBody>
                  <a:tcPr marL="31436" marR="31436" marT="0" marB="0" anchor="ctr"/>
                </a:tc>
                <a:tc>
                  <a:txBody>
                    <a:bodyPr/>
                    <a:lstStyle/>
                    <a:p>
                      <a:endParaRPr lang="en-US" sz="1000" kern="1200">
                        <a:solidFill>
                          <a:schemeClr val="tx1"/>
                        </a:solidFill>
                        <a:effectLst/>
                        <a:latin typeface="+mn-lt"/>
                        <a:ea typeface="+mn-ea"/>
                        <a:cs typeface="+mn-cs"/>
                      </a:endParaRPr>
                    </a:p>
                  </a:txBody>
                  <a:tcPr marL="31436" marR="31436" marT="0" marB="0"/>
                </a:tc>
                <a:extLst>
                  <a:ext uri="{0D108BD9-81ED-4DB2-BD59-A6C34878D82A}">
                    <a16:rowId xmlns:a16="http://schemas.microsoft.com/office/drawing/2014/main" val="3057383056"/>
                  </a:ext>
                </a:extLst>
              </a:tr>
              <a:tr h="489297">
                <a:tc>
                  <a:txBody>
                    <a:bodyPr/>
                    <a:lstStyle/>
                    <a:p>
                      <a:r>
                        <a:rPr lang="tr-TR" sz="1000" b="1">
                          <a:solidFill>
                            <a:srgbClr val="000000"/>
                          </a:solidFill>
                          <a:effectLst/>
                        </a:rPr>
                        <a:t>Meslek Yüksekokulları</a:t>
                      </a:r>
                    </a:p>
                    <a:p>
                      <a:r>
                        <a:rPr lang="tr-TR" sz="1000" b="1">
                          <a:solidFill>
                            <a:srgbClr val="000000"/>
                          </a:solidFill>
                          <a:effectLst/>
                        </a:rPr>
                        <a:t>Delice MYO, Fatma Şenses MYO, Kırıkkale MYO, Keskin MYO, Sağlık Hizmetleri MYO</a:t>
                      </a:r>
                    </a:p>
                  </a:txBody>
                  <a:tcPr marL="31436" marR="31436" marT="0" marB="0"/>
                </a:tc>
                <a:tc>
                  <a:txBody>
                    <a:bodyPr/>
                    <a:lstStyle/>
                    <a:p>
                      <a:r>
                        <a:rPr lang="tr-TR" sz="1000">
                          <a:solidFill>
                            <a:srgbClr val="000000"/>
                          </a:solidFill>
                          <a:effectLst/>
                        </a:rPr>
                        <a:t>1’er Program için Başvuru yapıldı</a:t>
                      </a:r>
                      <a:endParaRPr lang="en-US" sz="1000">
                        <a:solidFill>
                          <a:srgbClr val="000000"/>
                        </a:solidFill>
                        <a:effectLst/>
                      </a:endParaRPr>
                    </a:p>
                  </a:txBody>
                  <a:tcPr marL="31436" marR="31436" marT="0" marB="0"/>
                </a:tc>
                <a:tc>
                  <a:txBody>
                    <a:bodyPr/>
                    <a:lstStyle/>
                    <a:p>
                      <a:r>
                        <a:rPr lang="tr-TR" sz="1000">
                          <a:solidFill>
                            <a:srgbClr val="000000"/>
                          </a:solidFill>
                          <a:effectLst/>
                        </a:rPr>
                        <a:t>MEDEK</a:t>
                      </a:r>
                      <a:endParaRPr lang="en-US" sz="1000">
                        <a:solidFill>
                          <a:srgbClr val="000000"/>
                        </a:solidFill>
                        <a:effectLst/>
                      </a:endParaRPr>
                    </a:p>
                  </a:txBody>
                  <a:tcPr marL="31436" marR="31436" marT="0" marB="0" anchor="ctr"/>
                </a:tc>
                <a:tc>
                  <a:txBody>
                    <a:bodyPr/>
                    <a:lstStyle/>
                    <a:p>
                      <a:endParaRPr lang="en-US" sz="1000" kern="1200" dirty="0">
                        <a:solidFill>
                          <a:schemeClr val="tx1"/>
                        </a:solidFill>
                        <a:effectLst/>
                        <a:latin typeface="+mn-lt"/>
                        <a:ea typeface="+mn-ea"/>
                        <a:cs typeface="+mn-cs"/>
                      </a:endParaRPr>
                    </a:p>
                  </a:txBody>
                  <a:tcPr marL="31436" marR="31436" marT="0" marB="0"/>
                </a:tc>
                <a:extLst>
                  <a:ext uri="{0D108BD9-81ED-4DB2-BD59-A6C34878D82A}">
                    <a16:rowId xmlns:a16="http://schemas.microsoft.com/office/drawing/2014/main" val="207457395"/>
                  </a:ext>
                </a:extLst>
              </a:tr>
            </a:tbl>
          </a:graphicData>
        </a:graphic>
      </p:graphicFrame>
    </p:spTree>
    <p:extLst>
      <p:ext uri="{BB962C8B-B14F-4D97-AF65-F5344CB8AC3E}">
        <p14:creationId xmlns:p14="http://schemas.microsoft.com/office/powerpoint/2010/main" val="398960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3">
            <a:extLst>
              <a:ext uri="{FF2B5EF4-FFF2-40B4-BE49-F238E27FC236}">
                <a16:creationId xmlns:a16="http://schemas.microsoft.com/office/drawing/2014/main" id="{E5615ABA-F887-20AF-946A-A4341515968A}"/>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rgbClr val="FFFFFF"/>
                </a:solidFill>
                <a:latin typeface="+mj-lt"/>
                <a:ea typeface="+mj-ea"/>
                <a:cs typeface="+mj-cs"/>
              </a:rPr>
              <a:t>KALİTE  FAALİYETLERİMİZ</a:t>
            </a:r>
          </a:p>
        </p:txBody>
      </p:sp>
      <p:sp>
        <p:nvSpPr>
          <p:cNvPr id="3" name="İçerik Yer Tutucusu 2"/>
          <p:cNvSpPr>
            <a:spLocks noGrp="1"/>
          </p:cNvSpPr>
          <p:nvPr>
            <p:ph idx="1"/>
          </p:nvPr>
        </p:nvSpPr>
        <p:spPr>
          <a:xfrm>
            <a:off x="285751" y="2318197"/>
            <a:ext cx="10809880" cy="3683358"/>
          </a:xfrm>
        </p:spPr>
        <p:txBody>
          <a:bodyPr vert="horz" lIns="91440" tIns="45720" rIns="91440" bIns="45720" rtlCol="0" anchor="ctr">
            <a:normAutofit/>
          </a:bodyPr>
          <a:lstStyle/>
          <a:p>
            <a:pPr marL="0"/>
            <a:endParaRPr lang="en-US" sz="1700" dirty="0"/>
          </a:p>
          <a:p>
            <a:pPr marL="0"/>
            <a:endParaRPr lang="en-US" sz="1700" dirty="0"/>
          </a:p>
          <a:p>
            <a:pPr marL="0" indent="0">
              <a:buNone/>
            </a:pPr>
            <a:r>
              <a:rPr lang="en-US" sz="1700" dirty="0"/>
              <a:t>TSE EN ISO 9001:2015 </a:t>
            </a:r>
            <a:r>
              <a:rPr lang="en-US" sz="1700" dirty="0" err="1"/>
              <a:t>ve</a:t>
            </a:r>
            <a:r>
              <a:rPr lang="en-US" sz="1700" dirty="0"/>
              <a:t> 10002:2018 </a:t>
            </a:r>
            <a:r>
              <a:rPr lang="en-US" sz="1700" dirty="0" err="1"/>
              <a:t>Çalışmaları</a:t>
            </a:r>
            <a:r>
              <a:rPr lang="en-US" sz="1700" dirty="0"/>
              <a:t> </a:t>
            </a:r>
            <a:r>
              <a:rPr lang="en-US" sz="1700" dirty="0" err="1"/>
              <a:t>Kapsamında</a:t>
            </a:r>
            <a:r>
              <a:rPr lang="en-US" sz="1700" dirty="0"/>
              <a:t> </a:t>
            </a:r>
          </a:p>
          <a:p>
            <a:pPr marL="0"/>
            <a:r>
              <a:rPr lang="en-US" sz="1700" dirty="0"/>
              <a:t>165 </a:t>
            </a:r>
            <a:r>
              <a:rPr lang="en-US" sz="1700" dirty="0" err="1"/>
              <a:t>Personele</a:t>
            </a:r>
            <a:r>
              <a:rPr lang="en-US" sz="1700" dirty="0"/>
              <a:t> (26-28 Nisan </a:t>
            </a:r>
            <a:r>
              <a:rPr lang="en-US" sz="1700" dirty="0" err="1"/>
              <a:t>ve</a:t>
            </a:r>
            <a:r>
              <a:rPr lang="en-US" sz="1700" dirty="0"/>
              <a:t> 02-03 </a:t>
            </a:r>
            <a:r>
              <a:rPr lang="en-US" sz="1700" dirty="0" err="1"/>
              <a:t>Mayıs</a:t>
            </a:r>
            <a:r>
              <a:rPr lang="en-US" sz="1700" dirty="0"/>
              <a:t> 2023)</a:t>
            </a:r>
          </a:p>
          <a:p>
            <a:pPr marL="0">
              <a:spcBef>
                <a:spcPts val="0"/>
              </a:spcBef>
            </a:pPr>
            <a:r>
              <a:rPr lang="en-US" sz="1700" dirty="0"/>
              <a:t>- Temel </a:t>
            </a:r>
            <a:r>
              <a:rPr lang="en-US" sz="1700" dirty="0" err="1"/>
              <a:t>Eğitim</a:t>
            </a:r>
            <a:endParaRPr lang="en-US" sz="1700" dirty="0"/>
          </a:p>
          <a:p>
            <a:pPr marL="0">
              <a:spcBef>
                <a:spcPts val="0"/>
              </a:spcBef>
            </a:pPr>
            <a:r>
              <a:rPr lang="en-US" sz="1700" dirty="0"/>
              <a:t>- Risk </a:t>
            </a:r>
            <a:r>
              <a:rPr lang="en-US" sz="1700" dirty="0" err="1"/>
              <a:t>Tabanlı</a:t>
            </a:r>
            <a:r>
              <a:rPr lang="en-US" sz="1700" dirty="0"/>
              <a:t> Proses </a:t>
            </a:r>
            <a:r>
              <a:rPr lang="en-US" sz="1700" dirty="0" err="1"/>
              <a:t>Yönetimi</a:t>
            </a:r>
            <a:endParaRPr lang="en-US" sz="1700" dirty="0"/>
          </a:p>
          <a:p>
            <a:pPr marL="0">
              <a:spcBef>
                <a:spcPts val="0"/>
              </a:spcBef>
            </a:pPr>
            <a:r>
              <a:rPr lang="en-US" sz="1700" dirty="0"/>
              <a:t>- </a:t>
            </a:r>
            <a:r>
              <a:rPr lang="en-US" sz="1700" dirty="0" err="1"/>
              <a:t>İç</a:t>
            </a:r>
            <a:r>
              <a:rPr lang="en-US" sz="1700" dirty="0"/>
              <a:t> </a:t>
            </a:r>
            <a:r>
              <a:rPr lang="en-US" sz="1700" dirty="0" err="1"/>
              <a:t>Tetkik</a:t>
            </a:r>
            <a:endParaRPr lang="en-US" sz="1700" dirty="0"/>
          </a:p>
          <a:p>
            <a:pPr marL="0">
              <a:spcBef>
                <a:spcPts val="0"/>
              </a:spcBef>
            </a:pPr>
            <a:r>
              <a:rPr lang="en-US" sz="1700" dirty="0"/>
              <a:t>- </a:t>
            </a:r>
            <a:r>
              <a:rPr lang="en-US" sz="1700" dirty="0" err="1"/>
              <a:t>Dokümantasyon</a:t>
            </a:r>
            <a:r>
              <a:rPr lang="en-US" sz="1700" dirty="0"/>
              <a:t>        </a:t>
            </a:r>
          </a:p>
          <a:p>
            <a:pPr marL="0">
              <a:spcBef>
                <a:spcPts val="0"/>
              </a:spcBef>
            </a:pPr>
            <a:r>
              <a:rPr lang="en-US" sz="1700" dirty="0" err="1"/>
              <a:t>Eğitimleri</a:t>
            </a:r>
            <a:r>
              <a:rPr lang="en-US" sz="1700" dirty="0"/>
              <a:t> TSE </a:t>
            </a:r>
            <a:r>
              <a:rPr lang="en-US" sz="1700" dirty="0" err="1"/>
              <a:t>Eğiticileri</a:t>
            </a:r>
            <a:r>
              <a:rPr lang="en-US" sz="1700" dirty="0"/>
              <a:t> </a:t>
            </a:r>
            <a:r>
              <a:rPr lang="en-US" sz="1700" dirty="0" err="1"/>
              <a:t>tarafından</a:t>
            </a:r>
            <a:r>
              <a:rPr lang="en-US" sz="1700" dirty="0"/>
              <a:t> </a:t>
            </a:r>
            <a:r>
              <a:rPr lang="en-US" sz="1700" dirty="0" err="1"/>
              <a:t>verilmiştir</a:t>
            </a:r>
            <a:r>
              <a:rPr lang="en-US" sz="1700" dirty="0"/>
              <a:t>.</a:t>
            </a:r>
          </a:p>
          <a:p>
            <a:pPr marL="0" indent="0">
              <a:buNone/>
            </a:pPr>
            <a:r>
              <a:rPr lang="en-US" sz="1700" dirty="0"/>
              <a:t>TS ISO 27001 Bilgi </a:t>
            </a:r>
            <a:r>
              <a:rPr lang="en-US" sz="1700" dirty="0" err="1"/>
              <a:t>Güvenliği</a:t>
            </a:r>
            <a:r>
              <a:rPr lang="en-US" sz="1700" dirty="0"/>
              <a:t> </a:t>
            </a:r>
            <a:r>
              <a:rPr lang="en-US" sz="1700" dirty="0" err="1"/>
              <a:t>Yönetim</a:t>
            </a:r>
            <a:r>
              <a:rPr lang="en-US" sz="1700" dirty="0"/>
              <a:t> </a:t>
            </a:r>
            <a:r>
              <a:rPr lang="en-US" sz="1700" dirty="0" err="1"/>
              <a:t>Sistemi</a:t>
            </a:r>
            <a:r>
              <a:rPr lang="en-US" sz="1700" dirty="0"/>
              <a:t>  </a:t>
            </a:r>
            <a:r>
              <a:rPr lang="en-US" sz="1700" dirty="0" err="1"/>
              <a:t>Çalışmalar</a:t>
            </a:r>
            <a:r>
              <a:rPr lang="en-US" sz="1700" dirty="0"/>
              <a:t> </a:t>
            </a:r>
            <a:r>
              <a:rPr lang="en-US" sz="1700" dirty="0" err="1"/>
              <a:t>kapsamında</a:t>
            </a:r>
            <a:endParaRPr lang="en-US" sz="1700" dirty="0"/>
          </a:p>
          <a:p>
            <a:r>
              <a:rPr lang="en-US" sz="1700" dirty="0"/>
              <a:t>79 </a:t>
            </a:r>
            <a:r>
              <a:rPr lang="en-US" sz="1700" dirty="0" err="1"/>
              <a:t>Personele</a:t>
            </a:r>
            <a:r>
              <a:rPr lang="en-US" sz="1700" dirty="0"/>
              <a:t> (16-18 </a:t>
            </a:r>
            <a:r>
              <a:rPr lang="en-US" sz="1700" dirty="0" err="1"/>
              <a:t>Mayıs</a:t>
            </a:r>
            <a:r>
              <a:rPr lang="en-US" sz="1700" dirty="0"/>
              <a:t> 2023)</a:t>
            </a:r>
          </a:p>
          <a:p>
            <a:pPr>
              <a:spcBef>
                <a:spcPts val="0"/>
              </a:spcBef>
            </a:pPr>
            <a:r>
              <a:rPr lang="en-US" sz="1700" dirty="0" err="1"/>
              <a:t>Eğitim</a:t>
            </a:r>
            <a:r>
              <a:rPr lang="en-US" sz="1700" dirty="0"/>
              <a:t> TSE </a:t>
            </a:r>
            <a:r>
              <a:rPr lang="en-US" sz="1700" dirty="0" err="1"/>
              <a:t>Eğiticileri</a:t>
            </a:r>
            <a:r>
              <a:rPr lang="en-US" sz="1700" dirty="0"/>
              <a:t> </a:t>
            </a:r>
            <a:r>
              <a:rPr lang="en-US" sz="1700" dirty="0" err="1"/>
              <a:t>tarafından</a:t>
            </a:r>
            <a:r>
              <a:rPr lang="en-US" sz="1700" dirty="0"/>
              <a:t> </a:t>
            </a:r>
            <a:r>
              <a:rPr lang="en-US" sz="1700" dirty="0" err="1"/>
              <a:t>verilmiştir</a:t>
            </a:r>
            <a:r>
              <a:rPr lang="en-US" sz="1700" dirty="0"/>
              <a:t>.</a:t>
            </a:r>
          </a:p>
          <a:p>
            <a:endParaRPr lang="en-US" sz="1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27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BC25FC-45F4-7BF9-EE29-702E4D2C6BFC}"/>
              </a:ext>
            </a:extLst>
          </p:cNvPr>
          <p:cNvPicPr>
            <a:picLocks noChangeAspect="1"/>
          </p:cNvPicPr>
          <p:nvPr/>
        </p:nvPicPr>
        <p:blipFill>
          <a:blip r:embed="rId3"/>
          <a:srcRect t="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Metin kutusu 3">
            <a:extLst>
              <a:ext uri="{FF2B5EF4-FFF2-40B4-BE49-F238E27FC236}">
                <a16:creationId xmlns:a16="http://schemas.microsoft.com/office/drawing/2014/main" id="{A52D595D-B04B-B15D-2653-891869A1F206}"/>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KALİTE  FAALİYETLERİMİZ</a:t>
            </a:r>
          </a:p>
        </p:txBody>
      </p:sp>
      <p:graphicFrame>
        <p:nvGraphicFramePr>
          <p:cNvPr id="5" name="İçerik Yer Tutucusu 2">
            <a:extLst>
              <a:ext uri="{FF2B5EF4-FFF2-40B4-BE49-F238E27FC236}">
                <a16:creationId xmlns:a16="http://schemas.microsoft.com/office/drawing/2014/main" id="{E7B19951-0F83-C751-AC84-8BF2EA3AC202}"/>
              </a:ext>
            </a:extLst>
          </p:cNvPr>
          <p:cNvGraphicFramePr>
            <a:graphicFrameLocks noGrp="1"/>
          </p:cNvGraphicFramePr>
          <p:nvPr>
            <p:ph idx="1"/>
            <p:extLst>
              <p:ext uri="{D42A27DB-BD31-4B8C-83A1-F6EECF244321}">
                <p14:modId xmlns:p14="http://schemas.microsoft.com/office/powerpoint/2010/main" val="38606093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54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p:cNvSpPr>
            <a:spLocks noGrp="1"/>
          </p:cNvSpPr>
          <p:nvPr>
            <p:ph type="title"/>
          </p:nvPr>
        </p:nvSpPr>
        <p:spPr>
          <a:xfrm>
            <a:off x="660041" y="2767106"/>
            <a:ext cx="2880828" cy="3071906"/>
          </a:xfrm>
        </p:spPr>
        <p:txBody>
          <a:bodyPr vert="horz" lIns="91440" tIns="45720" rIns="91440" bIns="45720" rtlCol="0" anchor="t">
            <a:normAutofit/>
          </a:bodyPr>
          <a:lstStyle/>
          <a:p>
            <a:r>
              <a:rPr lang="en-US" sz="3100" b="1" kern="1200">
                <a:solidFill>
                  <a:srgbClr val="FFFFFF"/>
                </a:solidFill>
                <a:effectLst>
                  <a:outerShdw blurRad="38100" dist="38100" dir="2700000" algn="tl">
                    <a:srgbClr val="000000">
                      <a:alpha val="43137"/>
                    </a:srgbClr>
                  </a:outerShdw>
                </a:effectLst>
                <a:latin typeface="+mj-lt"/>
                <a:ea typeface="+mj-ea"/>
                <a:cs typeface="+mj-cs"/>
              </a:rPr>
              <a:t>KALİTE YÖNETİM SİSTEMİ DOKÜMANLARI</a:t>
            </a:r>
          </a:p>
        </p:txBody>
      </p:sp>
      <p:graphicFrame>
        <p:nvGraphicFramePr>
          <p:cNvPr id="5" name="İçerik Yer Tutucusu 2">
            <a:extLst>
              <a:ext uri="{FF2B5EF4-FFF2-40B4-BE49-F238E27FC236}">
                <a16:creationId xmlns:a16="http://schemas.microsoft.com/office/drawing/2014/main" id="{B0D7282C-2197-A738-530E-5108D55C3C00}"/>
              </a:ext>
            </a:extLst>
          </p:cNvPr>
          <p:cNvGraphicFramePr>
            <a:graphicFrameLocks noGrp="1"/>
          </p:cNvGraphicFramePr>
          <p:nvPr>
            <p:ph idx="1"/>
            <p:extLst>
              <p:ext uri="{D42A27DB-BD31-4B8C-83A1-F6EECF244321}">
                <p14:modId xmlns:p14="http://schemas.microsoft.com/office/powerpoint/2010/main" val="51984966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64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2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E0880C8-482B-5321-F1AC-8D86CF93B423}"/>
              </a:ext>
            </a:extLst>
          </p:cNvPr>
          <p:cNvPicPr>
            <a:picLocks noGrp="1" noChangeAspect="1"/>
          </p:cNvPicPr>
          <p:nvPr>
            <p:ph idx="1"/>
          </p:nvPr>
        </p:nvPicPr>
        <p:blipFill>
          <a:blip r:embed="rId2"/>
          <a:stretch>
            <a:fillRect/>
          </a:stretch>
        </p:blipFill>
        <p:spPr>
          <a:xfrm>
            <a:off x="3672586" y="643467"/>
            <a:ext cx="4846827" cy="5571066"/>
          </a:xfrm>
          <a:prstGeom prst="rect">
            <a:avLst/>
          </a:prstGeom>
        </p:spPr>
      </p:pic>
    </p:spTree>
    <p:extLst>
      <p:ext uri="{BB962C8B-B14F-4D97-AF65-F5344CB8AC3E}">
        <p14:creationId xmlns:p14="http://schemas.microsoft.com/office/powerpoint/2010/main" val="27082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16E16-32C6-D065-56E4-27BE3EFD0FA5}"/>
            </a:ext>
          </a:extLst>
        </p:cNvPr>
        <p:cNvGrpSpPr/>
        <p:nvPr/>
      </p:nvGrpSpPr>
      <p:grpSpPr>
        <a:xfrm>
          <a:off x="0" y="0"/>
          <a:ext cx="0" cy="0"/>
          <a:chOff x="0" y="0"/>
          <a:chExt cx="0" cy="0"/>
        </a:xfrm>
      </p:grpSpPr>
      <p:pic>
        <p:nvPicPr>
          <p:cNvPr id="5" name="Picture 4" descr="A blue and grey logo&#10;&#10;Description automatically generated">
            <a:extLst>
              <a:ext uri="{FF2B5EF4-FFF2-40B4-BE49-F238E27FC236}">
                <a16:creationId xmlns:a16="http://schemas.microsoft.com/office/drawing/2014/main" id="{AB9E6B7A-F001-3DBD-82B5-4192D3839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6" name="Rectangle: Rounded Corners 5">
            <a:extLst>
              <a:ext uri="{FF2B5EF4-FFF2-40B4-BE49-F238E27FC236}">
                <a16:creationId xmlns:a16="http://schemas.microsoft.com/office/drawing/2014/main" id="{910FA8C5-B6F0-61AB-CF54-FFEB24DDA856}"/>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Times New Roman" panose="02020603050405020304" pitchFamily="18" charset="0"/>
                <a:cs typeface="Times New Roman" panose="02020603050405020304" pitchFamily="18" charset="0"/>
              </a:rPr>
              <a:t>kku.edu.tr             kirikkaleunv               kirikkaleunv              kirikkaleunv</a:t>
            </a:r>
            <a:endParaRPr lang="en-CA">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407EE1C5-4BB8-C45F-B556-E27E18B68A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DC273A-71B9-A09D-75B3-CA617EEE45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X Icon Images – Browse 1,150,658 Stock Photos, Vectors, and Video | Adobe  Stock">
            <a:extLst>
              <a:ext uri="{FF2B5EF4-FFF2-40B4-BE49-F238E27FC236}">
                <a16:creationId xmlns:a16="http://schemas.microsoft.com/office/drawing/2014/main" id="{111A2F5A-4919-7451-F5FE-DB8B24F3BC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 Free social media icons">
            <a:extLst>
              <a:ext uri="{FF2B5EF4-FFF2-40B4-BE49-F238E27FC236}">
                <a16:creationId xmlns:a16="http://schemas.microsoft.com/office/drawing/2014/main" id="{0D45E175-4156-F7CB-6F0F-E3FF378477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pic>
        <p:nvPicPr>
          <p:cNvPr id="3" name="Picture 2" descr="metin, yazı tipi, ekran görüntüsü, beyaz içeren bir resim&#10;&#10;Açıklama otomatik olarak oluşturuldu">
            <a:extLst>
              <a:ext uri="{FF2B5EF4-FFF2-40B4-BE49-F238E27FC236}">
                <a16:creationId xmlns:a16="http://schemas.microsoft.com/office/drawing/2014/main" id="{0668D9B6-96E7-2841-D4CA-28318B7AD51F}"/>
              </a:ext>
            </a:extLst>
          </p:cNvPr>
          <p:cNvPicPr>
            <a:picLocks noChangeAspect="1"/>
          </p:cNvPicPr>
          <p:nvPr/>
        </p:nvPicPr>
        <p:blipFill>
          <a:blip r:embed="rId7"/>
          <a:stretch>
            <a:fillRect/>
          </a:stretch>
        </p:blipFill>
        <p:spPr>
          <a:xfrm>
            <a:off x="4871509" y="1446741"/>
            <a:ext cx="7105650" cy="108585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EE080CE3-FD04-DF77-E822-8FED05CD8459}"/>
              </a:ext>
            </a:extLst>
          </p:cNvPr>
          <p:cNvPicPr>
            <a:picLocks noChangeAspect="1"/>
          </p:cNvPicPr>
          <p:nvPr/>
        </p:nvPicPr>
        <p:blipFill>
          <a:blip r:embed="rId8"/>
          <a:stretch>
            <a:fillRect/>
          </a:stretch>
        </p:blipFill>
        <p:spPr>
          <a:xfrm>
            <a:off x="4876271" y="236008"/>
            <a:ext cx="7096125" cy="1200150"/>
          </a:xfrm>
          <a:prstGeom prst="rect">
            <a:avLst/>
          </a:prstGeom>
        </p:spPr>
      </p:pic>
      <p:pic>
        <p:nvPicPr>
          <p:cNvPr id="7" name="Picture 6" descr="metin, ekran görüntüsü, yazı tipi, logo içeren bir resim&#10;&#10;Açıklama otomatik olarak oluşturuldu">
            <a:extLst>
              <a:ext uri="{FF2B5EF4-FFF2-40B4-BE49-F238E27FC236}">
                <a16:creationId xmlns:a16="http://schemas.microsoft.com/office/drawing/2014/main" id="{9003982C-1B02-4352-884B-537751407EC6}"/>
              </a:ext>
            </a:extLst>
          </p:cNvPr>
          <p:cNvPicPr>
            <a:picLocks noChangeAspect="1"/>
          </p:cNvPicPr>
          <p:nvPr/>
        </p:nvPicPr>
        <p:blipFill>
          <a:blip r:embed="rId9"/>
          <a:srcRect b="15162"/>
          <a:stretch/>
        </p:blipFill>
        <p:spPr>
          <a:xfrm>
            <a:off x="44320" y="716481"/>
            <a:ext cx="4530725" cy="2815724"/>
          </a:xfrm>
          <a:prstGeom prst="rect">
            <a:avLst/>
          </a:prstGeom>
        </p:spPr>
      </p:pic>
      <p:pic>
        <p:nvPicPr>
          <p:cNvPr id="8" name="Picture 7" descr="A close-up of a logo&#10;&#10;Description automatically generated">
            <a:extLst>
              <a:ext uri="{FF2B5EF4-FFF2-40B4-BE49-F238E27FC236}">
                <a16:creationId xmlns:a16="http://schemas.microsoft.com/office/drawing/2014/main" id="{41D67BEC-3C58-B472-F8C5-17630AF40EA6}"/>
              </a:ext>
            </a:extLst>
          </p:cNvPr>
          <p:cNvPicPr>
            <a:picLocks noChangeAspect="1"/>
          </p:cNvPicPr>
          <p:nvPr/>
        </p:nvPicPr>
        <p:blipFill>
          <a:blip r:embed="rId10"/>
          <a:stretch>
            <a:fillRect/>
          </a:stretch>
        </p:blipFill>
        <p:spPr>
          <a:xfrm>
            <a:off x="5549014" y="3532205"/>
            <a:ext cx="2527300" cy="1298575"/>
          </a:xfrm>
          <a:prstGeom prst="rect">
            <a:avLst/>
          </a:prstGeom>
        </p:spPr>
      </p:pic>
      <p:sp>
        <p:nvSpPr>
          <p:cNvPr id="9" name="TextBox 8">
            <a:extLst>
              <a:ext uri="{FF2B5EF4-FFF2-40B4-BE49-F238E27FC236}">
                <a16:creationId xmlns:a16="http://schemas.microsoft.com/office/drawing/2014/main" id="{24347D9B-D169-0650-D9A3-6332A92FA6BC}"/>
              </a:ext>
            </a:extLst>
          </p:cNvPr>
          <p:cNvSpPr txBox="1"/>
          <p:nvPr/>
        </p:nvSpPr>
        <p:spPr>
          <a:xfrm>
            <a:off x="8076314" y="3529006"/>
            <a:ext cx="238336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2400" b="1" cap="all" dirty="0">
                <a:solidFill>
                  <a:srgbClr val="0F253E"/>
                </a:solidFill>
                <a:latin typeface="Abadi"/>
              </a:rPr>
              <a:t>THE WORLD UNIVERSITY RANKINGS </a:t>
            </a:r>
            <a:endParaRPr lang="en-US" dirty="0">
              <a:solidFill>
                <a:srgbClr val="000000"/>
              </a:solidFill>
              <a:latin typeface="Aptos" panose="02110004020202020204"/>
            </a:endParaRPr>
          </a:p>
          <a:p>
            <a:pPr algn="ctr"/>
            <a:r>
              <a:rPr lang="tr-TR" sz="2400" b="1" cap="all" dirty="0">
                <a:solidFill>
                  <a:srgbClr val="0F253E"/>
                </a:solidFill>
                <a:latin typeface="Abadi"/>
              </a:rPr>
              <a:t>2024</a:t>
            </a:r>
            <a:r>
              <a:rPr lang="en-US" sz="2400" dirty="0">
                <a:latin typeface="Abadi"/>
              </a:rPr>
              <a:t>​</a:t>
            </a:r>
            <a:endParaRPr lang="en-US" dirty="0"/>
          </a:p>
        </p:txBody>
      </p:sp>
    </p:spTree>
    <p:extLst>
      <p:ext uri="{BB962C8B-B14F-4D97-AF65-F5344CB8AC3E}">
        <p14:creationId xmlns:p14="http://schemas.microsoft.com/office/powerpoint/2010/main" val="137604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16E16-32C6-D065-56E4-27BE3EFD0FA5}"/>
            </a:ext>
          </a:extLst>
        </p:cNvPr>
        <p:cNvGrpSpPr/>
        <p:nvPr/>
      </p:nvGrpSpPr>
      <p:grpSpPr>
        <a:xfrm>
          <a:off x="0" y="0"/>
          <a:ext cx="0" cy="0"/>
          <a:chOff x="0" y="0"/>
          <a:chExt cx="0" cy="0"/>
        </a:xfrm>
      </p:grpSpPr>
      <p:pic>
        <p:nvPicPr>
          <p:cNvPr id="5" name="Picture 4" descr="A blue and grey logo&#10;&#10;Description automatically generated">
            <a:extLst>
              <a:ext uri="{FF2B5EF4-FFF2-40B4-BE49-F238E27FC236}">
                <a16:creationId xmlns:a16="http://schemas.microsoft.com/office/drawing/2014/main" id="{AB9E6B7A-F001-3DBD-82B5-4192D3839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6" name="Rectangle: Rounded Corners 5">
            <a:extLst>
              <a:ext uri="{FF2B5EF4-FFF2-40B4-BE49-F238E27FC236}">
                <a16:creationId xmlns:a16="http://schemas.microsoft.com/office/drawing/2014/main" id="{910FA8C5-B6F0-61AB-CF54-FFEB24DDA856}"/>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Times New Roman" panose="02020603050405020304" pitchFamily="18" charset="0"/>
                <a:cs typeface="Times New Roman" panose="02020603050405020304" pitchFamily="18" charset="0"/>
              </a:rPr>
              <a:t>kku.edu.tr             kirikkaleunv               kirikkaleunv              kirikkaleunv</a:t>
            </a:r>
            <a:endParaRPr lang="en-CA">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407EE1C5-4BB8-C45F-B556-E27E18B68A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DC273A-71B9-A09D-75B3-CA617EEE45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X Icon Images – Browse 1,150,658 Stock Photos, Vectors, and Video | Adobe  Stock">
            <a:extLst>
              <a:ext uri="{FF2B5EF4-FFF2-40B4-BE49-F238E27FC236}">
                <a16:creationId xmlns:a16="http://schemas.microsoft.com/office/drawing/2014/main" id="{111A2F5A-4919-7451-F5FE-DB8B24F3BC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 Free social media icons">
            <a:extLst>
              <a:ext uri="{FF2B5EF4-FFF2-40B4-BE49-F238E27FC236}">
                <a16:creationId xmlns:a16="http://schemas.microsoft.com/office/drawing/2014/main" id="{0D45E175-4156-F7CB-6F0F-E3FF378477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pic>
        <p:nvPicPr>
          <p:cNvPr id="3" name="Picture 2" descr="A logo for a university ranking&#10;&#10;Description automatically generated">
            <a:extLst>
              <a:ext uri="{FF2B5EF4-FFF2-40B4-BE49-F238E27FC236}">
                <a16:creationId xmlns:a16="http://schemas.microsoft.com/office/drawing/2014/main" id="{CAC86D1A-E28E-DBF1-907A-B028297A4CA7}"/>
              </a:ext>
            </a:extLst>
          </p:cNvPr>
          <p:cNvPicPr>
            <a:picLocks noChangeAspect="1"/>
          </p:cNvPicPr>
          <p:nvPr/>
        </p:nvPicPr>
        <p:blipFill>
          <a:blip r:embed="rId7"/>
          <a:stretch>
            <a:fillRect/>
          </a:stretch>
        </p:blipFill>
        <p:spPr>
          <a:xfrm>
            <a:off x="7425796" y="496586"/>
            <a:ext cx="2981325" cy="2619375"/>
          </a:xfrm>
          <a:prstGeom prst="rect">
            <a:avLst/>
          </a:prstGeom>
        </p:spPr>
      </p:pic>
      <p:sp>
        <p:nvSpPr>
          <p:cNvPr id="7" name="TextBox 6">
            <a:extLst>
              <a:ext uri="{FF2B5EF4-FFF2-40B4-BE49-F238E27FC236}">
                <a16:creationId xmlns:a16="http://schemas.microsoft.com/office/drawing/2014/main" id="{69A0A177-9CF4-AE45-8B5B-4B8216D54A0E}"/>
              </a:ext>
            </a:extLst>
          </p:cNvPr>
          <p:cNvSpPr txBox="1"/>
          <p:nvPr/>
        </p:nvSpPr>
        <p:spPr>
          <a:xfrm>
            <a:off x="213560" y="1385889"/>
            <a:ext cx="561128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3200" dirty="0">
                <a:solidFill>
                  <a:schemeClr val="accent1"/>
                </a:solidFill>
                <a:latin typeface="Abadi"/>
              </a:rPr>
              <a:t>UI GREENMETRIC WORLD UNIVERSITY RANKINGS 2024</a:t>
            </a:r>
            <a:endParaRPr lang="en-US" sz="3200" dirty="0">
              <a:solidFill>
                <a:schemeClr val="accent1"/>
              </a:solidFill>
            </a:endParaRPr>
          </a:p>
        </p:txBody>
      </p:sp>
      <p:pic>
        <p:nvPicPr>
          <p:cNvPr id="8" name="Picture 7">
            <a:extLst>
              <a:ext uri="{FF2B5EF4-FFF2-40B4-BE49-F238E27FC236}">
                <a16:creationId xmlns:a16="http://schemas.microsoft.com/office/drawing/2014/main" id="{6BF8082A-A0F5-7CFE-6361-1CD3849B16FB}"/>
              </a:ext>
            </a:extLst>
          </p:cNvPr>
          <p:cNvPicPr>
            <a:picLocks noChangeAspect="1"/>
          </p:cNvPicPr>
          <p:nvPr/>
        </p:nvPicPr>
        <p:blipFill>
          <a:blip r:embed="rId8"/>
          <a:stretch>
            <a:fillRect/>
          </a:stretch>
        </p:blipFill>
        <p:spPr>
          <a:xfrm>
            <a:off x="0" y="3322351"/>
            <a:ext cx="12192000" cy="1359669"/>
          </a:xfrm>
          <a:prstGeom prst="rect">
            <a:avLst/>
          </a:prstGeom>
        </p:spPr>
      </p:pic>
    </p:spTree>
    <p:extLst>
      <p:ext uri="{BB962C8B-B14F-4D97-AF65-F5344CB8AC3E}">
        <p14:creationId xmlns:p14="http://schemas.microsoft.com/office/powerpoint/2010/main" val="143496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16E16-32C6-D065-56E4-27BE3EFD0FA5}"/>
            </a:ext>
          </a:extLst>
        </p:cNvPr>
        <p:cNvGrpSpPr/>
        <p:nvPr/>
      </p:nvGrpSpPr>
      <p:grpSpPr>
        <a:xfrm>
          <a:off x="0" y="0"/>
          <a:ext cx="0" cy="0"/>
          <a:chOff x="0" y="0"/>
          <a:chExt cx="0" cy="0"/>
        </a:xfrm>
      </p:grpSpPr>
      <p:pic>
        <p:nvPicPr>
          <p:cNvPr id="5" name="Picture 4" descr="A blue and grey logo&#10;&#10;Description automatically generated">
            <a:extLst>
              <a:ext uri="{FF2B5EF4-FFF2-40B4-BE49-F238E27FC236}">
                <a16:creationId xmlns:a16="http://schemas.microsoft.com/office/drawing/2014/main" id="{AB9E6B7A-F001-3DBD-82B5-4192D3839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6" name="Rectangle: Rounded Corners 5">
            <a:extLst>
              <a:ext uri="{FF2B5EF4-FFF2-40B4-BE49-F238E27FC236}">
                <a16:creationId xmlns:a16="http://schemas.microsoft.com/office/drawing/2014/main" id="{910FA8C5-B6F0-61AB-CF54-FFEB24DDA856}"/>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Times New Roman" panose="02020603050405020304" pitchFamily="18" charset="0"/>
                <a:cs typeface="Times New Roman" panose="02020603050405020304" pitchFamily="18" charset="0"/>
              </a:rPr>
              <a:t>kku.edu.tr             kirikkaleunv               kirikkaleunv              kirikkaleunv</a:t>
            </a:r>
            <a:endParaRPr lang="en-CA">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407EE1C5-4BB8-C45F-B556-E27E18B68A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DC273A-71B9-A09D-75B3-CA617EEE45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X Icon Images – Browse 1,150,658 Stock Photos, Vectors, and Video | Adobe  Stock">
            <a:extLst>
              <a:ext uri="{FF2B5EF4-FFF2-40B4-BE49-F238E27FC236}">
                <a16:creationId xmlns:a16="http://schemas.microsoft.com/office/drawing/2014/main" id="{111A2F5A-4919-7451-F5FE-DB8B24F3BC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 Free social media icons">
            <a:extLst>
              <a:ext uri="{FF2B5EF4-FFF2-40B4-BE49-F238E27FC236}">
                <a16:creationId xmlns:a16="http://schemas.microsoft.com/office/drawing/2014/main" id="{0D45E175-4156-F7CB-6F0F-E3FF378477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pic>
        <p:nvPicPr>
          <p:cNvPr id="10" name="Picture 9" descr="A screenshot of a screen&#10;&#10;Description automatically generated">
            <a:extLst>
              <a:ext uri="{FF2B5EF4-FFF2-40B4-BE49-F238E27FC236}">
                <a16:creationId xmlns:a16="http://schemas.microsoft.com/office/drawing/2014/main" id="{863A74DB-013B-41E4-769C-92A266E11437}"/>
              </a:ext>
            </a:extLst>
          </p:cNvPr>
          <p:cNvPicPr>
            <a:picLocks noChangeAspect="1"/>
          </p:cNvPicPr>
          <p:nvPr/>
        </p:nvPicPr>
        <p:blipFill>
          <a:blip r:embed="rId7"/>
          <a:stretch>
            <a:fillRect/>
          </a:stretch>
        </p:blipFill>
        <p:spPr>
          <a:xfrm>
            <a:off x="307432" y="319028"/>
            <a:ext cx="7384310" cy="2628948"/>
          </a:xfrm>
          <a:prstGeom prst="rect">
            <a:avLst/>
          </a:prstGeom>
        </p:spPr>
      </p:pic>
      <p:sp>
        <p:nvSpPr>
          <p:cNvPr id="11" name="TextBox 10">
            <a:extLst>
              <a:ext uri="{FF2B5EF4-FFF2-40B4-BE49-F238E27FC236}">
                <a16:creationId xmlns:a16="http://schemas.microsoft.com/office/drawing/2014/main" id="{955A95BA-2978-18B9-7E79-52BC5FED6D7C}"/>
              </a:ext>
            </a:extLst>
          </p:cNvPr>
          <p:cNvSpPr txBox="1"/>
          <p:nvPr/>
        </p:nvSpPr>
        <p:spPr>
          <a:xfrm>
            <a:off x="107258" y="4216550"/>
            <a:ext cx="72851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3200" b="1" cap="all">
                <a:solidFill>
                  <a:srgbClr val="0F253E"/>
                </a:solidFill>
                <a:latin typeface="Abadi"/>
              </a:rPr>
              <a:t>THE ASIA unıversıty RANKINGS 2024</a:t>
            </a:r>
          </a:p>
        </p:txBody>
      </p:sp>
      <p:sp>
        <p:nvSpPr>
          <p:cNvPr id="13" name="Hexagon 12">
            <a:extLst>
              <a:ext uri="{FF2B5EF4-FFF2-40B4-BE49-F238E27FC236}">
                <a16:creationId xmlns:a16="http://schemas.microsoft.com/office/drawing/2014/main" id="{04D829C0-1CD2-2FAD-AEE5-DD4F54C6FFE1}"/>
              </a:ext>
            </a:extLst>
          </p:cNvPr>
          <p:cNvSpPr/>
          <p:nvPr/>
        </p:nvSpPr>
        <p:spPr>
          <a:xfrm rot="5400000">
            <a:off x="9695657" y="1615599"/>
            <a:ext cx="2619375" cy="2373312"/>
          </a:xfrm>
          <a:prstGeom prst="hexagon">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ayout of website design sketches on white paper">
            <a:extLst>
              <a:ext uri="{FF2B5EF4-FFF2-40B4-BE49-F238E27FC236}">
                <a16:creationId xmlns:a16="http://schemas.microsoft.com/office/drawing/2014/main" id="{1A28B5DD-C0D3-FB62-C51A-B282AF291FAF}"/>
              </a:ext>
            </a:extLst>
          </p:cNvPr>
          <p:cNvPicPr>
            <a:picLocks noChangeAspect="1"/>
          </p:cNvPicPr>
          <p:nvPr/>
        </p:nvPicPr>
        <p:blipFill>
          <a:blip r:embed="rId8"/>
          <a:stretch>
            <a:fillRect/>
          </a:stretch>
        </p:blipFill>
        <p:spPr>
          <a:xfrm>
            <a:off x="8776494" y="2497245"/>
            <a:ext cx="2228850" cy="2562225"/>
          </a:xfrm>
          <a:prstGeom prst="rect">
            <a:avLst/>
          </a:prstGeom>
        </p:spPr>
      </p:pic>
    </p:spTree>
    <p:extLst>
      <p:ext uri="{BB962C8B-B14F-4D97-AF65-F5344CB8AC3E}">
        <p14:creationId xmlns:p14="http://schemas.microsoft.com/office/powerpoint/2010/main" val="173031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9144" y="246236"/>
            <a:ext cx="3008745" cy="68645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tx1"/>
                </a:solidFill>
                <a:latin typeface="+mj-lt"/>
                <a:ea typeface="+mj-ea"/>
                <a:cs typeface="+mj-cs"/>
              </a:rPr>
              <a:t>AMAÇ</a:t>
            </a:r>
            <a:endParaRPr lang="en-US" sz="4000" kern="1200" dirty="0">
              <a:solidFill>
                <a:schemeClr val="tx1"/>
              </a:solidFill>
              <a:latin typeface="+mj-lt"/>
              <a:ea typeface="+mj-ea"/>
              <a:cs typeface="+mj-cs"/>
            </a:endParaRPr>
          </a:p>
        </p:txBody>
      </p:sp>
      <p:sp>
        <p:nvSpPr>
          <p:cNvPr id="3" name="İçerik Yer Tutucusu 2"/>
          <p:cNvSpPr>
            <a:spLocks noGrp="1"/>
          </p:cNvSpPr>
          <p:nvPr>
            <p:ph idx="1"/>
          </p:nvPr>
        </p:nvSpPr>
        <p:spPr>
          <a:xfrm>
            <a:off x="213560" y="932688"/>
            <a:ext cx="11619295" cy="4992624"/>
          </a:xfrm>
        </p:spPr>
        <p:txBody>
          <a:bodyPr vert="horz" lIns="91440" tIns="45720" rIns="91440" bIns="45720" rtlCol="0" anchor="ctr">
            <a:normAutofit/>
          </a:bodyPr>
          <a:lstStyle/>
          <a:p>
            <a:pPr algn="just"/>
            <a:r>
              <a:rPr lang="en-US" sz="2000" b="1" dirty="0" err="1"/>
              <a:t>Kırıkkale</a:t>
            </a:r>
            <a:r>
              <a:rPr lang="en-US" sz="2000" b="1" dirty="0"/>
              <a:t> </a:t>
            </a:r>
            <a:r>
              <a:rPr lang="en-US" sz="2000" b="1" dirty="0" err="1"/>
              <a:t>Üniversitesi</a:t>
            </a:r>
            <a:r>
              <a:rPr lang="en-US" sz="2000" b="1" dirty="0"/>
              <a:t> </a:t>
            </a:r>
            <a:r>
              <a:rPr lang="en-US" sz="2000" b="1" dirty="0" err="1"/>
              <a:t>Kalite</a:t>
            </a:r>
            <a:r>
              <a:rPr lang="en-US" sz="2000" b="1" dirty="0"/>
              <a:t> </a:t>
            </a:r>
            <a:r>
              <a:rPr lang="en-US" sz="2000" b="1" dirty="0" err="1"/>
              <a:t>Yönetim</a:t>
            </a:r>
            <a:r>
              <a:rPr lang="en-US" sz="2000" b="1" dirty="0"/>
              <a:t> </a:t>
            </a:r>
            <a:r>
              <a:rPr lang="en-US" sz="2000" b="1" dirty="0" err="1"/>
              <a:t>Sisteminin</a:t>
            </a:r>
            <a:r>
              <a:rPr lang="en-US" sz="2000" b="1" dirty="0"/>
              <a:t> </a:t>
            </a:r>
            <a:r>
              <a:rPr lang="en-US" sz="2000" b="1" dirty="0" err="1"/>
              <a:t>amacı</a:t>
            </a:r>
            <a:r>
              <a:rPr lang="en-US" sz="2000" b="1" dirty="0"/>
              <a:t>: </a:t>
            </a:r>
          </a:p>
          <a:p>
            <a:pPr algn="just"/>
            <a:r>
              <a:rPr lang="en-US" sz="2000" b="1" dirty="0"/>
              <a:t>İlk </a:t>
            </a:r>
            <a:r>
              <a:rPr lang="en-US" sz="2000" b="1" dirty="0" err="1"/>
              <a:t>olarak</a:t>
            </a:r>
            <a:r>
              <a:rPr lang="en-US" sz="2000" b="1" dirty="0"/>
              <a:t>, </a:t>
            </a:r>
            <a:r>
              <a:rPr lang="en-US" sz="2000" b="1" dirty="0" err="1"/>
              <a:t>zamanında</a:t>
            </a:r>
            <a:r>
              <a:rPr lang="en-US" sz="2000" b="1" dirty="0"/>
              <a:t> </a:t>
            </a:r>
            <a:r>
              <a:rPr lang="en-US" sz="2000" b="1" dirty="0" err="1"/>
              <a:t>doğru</a:t>
            </a:r>
            <a:r>
              <a:rPr lang="en-US" sz="2000" b="1" dirty="0"/>
              <a:t> </a:t>
            </a:r>
            <a:r>
              <a:rPr lang="en-US" sz="2000" b="1" dirty="0" err="1"/>
              <a:t>hizmeti</a:t>
            </a:r>
            <a:r>
              <a:rPr lang="en-US" sz="2000" b="1" dirty="0"/>
              <a:t> </a:t>
            </a:r>
            <a:r>
              <a:rPr lang="en-US" sz="2000" b="1" dirty="0" err="1"/>
              <a:t>gerçekleştirebilmek</a:t>
            </a:r>
            <a:r>
              <a:rPr lang="en-US" sz="2000" b="1" dirty="0"/>
              <a:t>, </a:t>
            </a:r>
            <a:r>
              <a:rPr lang="en-US" sz="2000" b="1" dirty="0" err="1"/>
              <a:t>hizmet</a:t>
            </a:r>
            <a:r>
              <a:rPr lang="en-US" sz="2000" b="1" dirty="0"/>
              <a:t> </a:t>
            </a:r>
            <a:r>
              <a:rPr lang="en-US" sz="2000" b="1" dirty="0" err="1"/>
              <a:t>sunumu</a:t>
            </a:r>
            <a:r>
              <a:rPr lang="en-US" sz="2000" b="1" dirty="0"/>
              <a:t> </a:t>
            </a:r>
            <a:r>
              <a:rPr lang="en-US" sz="2000" b="1" dirty="0" err="1"/>
              <a:t>esnasında</a:t>
            </a:r>
            <a:r>
              <a:rPr lang="en-US" sz="2000" b="1" dirty="0"/>
              <a:t> </a:t>
            </a:r>
            <a:r>
              <a:rPr lang="en-US" sz="2000" b="1" dirty="0" err="1"/>
              <a:t>oluşan</a:t>
            </a:r>
            <a:r>
              <a:rPr lang="en-US" sz="2000" b="1" dirty="0"/>
              <a:t> </a:t>
            </a:r>
            <a:r>
              <a:rPr lang="en-US" sz="2000" b="1" dirty="0" err="1"/>
              <a:t>hataları</a:t>
            </a:r>
            <a:r>
              <a:rPr lang="en-US" sz="2000" b="1" dirty="0"/>
              <a:t> </a:t>
            </a:r>
            <a:r>
              <a:rPr lang="en-US" sz="2000" b="1" dirty="0" err="1"/>
              <a:t>bertaraf</a:t>
            </a:r>
            <a:r>
              <a:rPr lang="en-US" sz="2000" b="1" dirty="0"/>
              <a:t> </a:t>
            </a:r>
            <a:r>
              <a:rPr lang="en-US" sz="2000" b="1" dirty="0" err="1"/>
              <a:t>etmek</a:t>
            </a:r>
            <a:r>
              <a:rPr lang="en-US" sz="2000" b="1" dirty="0"/>
              <a:t> </a:t>
            </a:r>
            <a:r>
              <a:rPr lang="en-US" sz="2000" b="1" dirty="0" err="1"/>
              <a:t>veya</a:t>
            </a:r>
            <a:r>
              <a:rPr lang="en-US" sz="2000" b="1" dirty="0"/>
              <a:t> </a:t>
            </a:r>
            <a:r>
              <a:rPr lang="en-US" sz="2000" b="1" dirty="0" err="1"/>
              <a:t>oluşabilecek</a:t>
            </a:r>
            <a:r>
              <a:rPr lang="en-US" sz="2000" b="1" dirty="0"/>
              <a:t> </a:t>
            </a:r>
            <a:r>
              <a:rPr lang="en-US" sz="2000" b="1" dirty="0" err="1"/>
              <a:t>hataları</a:t>
            </a:r>
            <a:r>
              <a:rPr lang="en-US" sz="2000" b="1" dirty="0"/>
              <a:t> </a:t>
            </a:r>
            <a:r>
              <a:rPr lang="en-US" sz="2000" b="1" dirty="0" err="1"/>
              <a:t>tespit</a:t>
            </a:r>
            <a:r>
              <a:rPr lang="en-US" sz="2000" b="1" dirty="0"/>
              <a:t> </a:t>
            </a:r>
            <a:r>
              <a:rPr lang="en-US" sz="2000" b="1" dirty="0" err="1"/>
              <a:t>etmek</a:t>
            </a:r>
            <a:r>
              <a:rPr lang="en-US" sz="2000" b="1" dirty="0"/>
              <a:t> </a:t>
            </a:r>
            <a:r>
              <a:rPr lang="en-US" sz="2000" b="1" dirty="0" err="1"/>
              <a:t>ve</a:t>
            </a:r>
            <a:r>
              <a:rPr lang="en-US" sz="2000" b="1" dirty="0"/>
              <a:t> </a:t>
            </a:r>
            <a:r>
              <a:rPr lang="en-US" sz="2000" b="1" dirty="0" err="1"/>
              <a:t>tekrarlanmasını</a:t>
            </a:r>
            <a:r>
              <a:rPr lang="en-US" sz="2000" b="1" dirty="0"/>
              <a:t> </a:t>
            </a:r>
            <a:r>
              <a:rPr lang="en-US" sz="2000" b="1" dirty="0" err="1"/>
              <a:t>önlemek</a:t>
            </a:r>
            <a:r>
              <a:rPr lang="en-US" sz="2000" b="1" dirty="0"/>
              <a:t>, </a:t>
            </a:r>
            <a:r>
              <a:rPr lang="en-US" sz="2000" b="1" dirty="0" err="1"/>
              <a:t>müşteri</a:t>
            </a:r>
            <a:r>
              <a:rPr lang="en-US" sz="2000" b="1" dirty="0"/>
              <a:t> </a:t>
            </a:r>
            <a:r>
              <a:rPr lang="en-US" sz="2000" b="1" dirty="0" err="1"/>
              <a:t>beklenti</a:t>
            </a:r>
            <a:r>
              <a:rPr lang="en-US" sz="2000" b="1" dirty="0"/>
              <a:t> </a:t>
            </a:r>
            <a:r>
              <a:rPr lang="en-US" sz="2000" b="1" dirty="0" err="1"/>
              <a:t>ve</a:t>
            </a:r>
            <a:r>
              <a:rPr lang="en-US" sz="2000" b="1" dirty="0"/>
              <a:t> </a:t>
            </a:r>
            <a:r>
              <a:rPr lang="en-US" sz="2000" b="1" dirty="0" err="1"/>
              <a:t>istekleri</a:t>
            </a:r>
            <a:r>
              <a:rPr lang="en-US" sz="2000" b="1" dirty="0"/>
              <a:t> </a:t>
            </a:r>
            <a:r>
              <a:rPr lang="en-US" sz="2000" b="1" dirty="0" err="1"/>
              <a:t>ile</a:t>
            </a:r>
            <a:r>
              <a:rPr lang="en-US" sz="2000" b="1" dirty="0"/>
              <a:t> </a:t>
            </a:r>
            <a:r>
              <a:rPr lang="en-US" sz="2000" b="1" dirty="0" err="1"/>
              <a:t>ulusal</a:t>
            </a:r>
            <a:r>
              <a:rPr lang="en-US" sz="2000" b="1" dirty="0"/>
              <a:t> </a:t>
            </a:r>
            <a:r>
              <a:rPr lang="en-US" sz="2000" b="1" dirty="0" err="1"/>
              <a:t>ve</a:t>
            </a:r>
            <a:r>
              <a:rPr lang="en-US" sz="2000" b="1" dirty="0"/>
              <a:t> </a:t>
            </a:r>
            <a:r>
              <a:rPr lang="en-US" sz="2000" b="1" dirty="0" err="1"/>
              <a:t>uluslararası</a:t>
            </a:r>
            <a:r>
              <a:rPr lang="en-US" sz="2000" b="1" dirty="0"/>
              <a:t> </a:t>
            </a:r>
            <a:r>
              <a:rPr lang="en-US" sz="2000" b="1" dirty="0" err="1"/>
              <a:t>standartlar</a:t>
            </a:r>
            <a:r>
              <a:rPr lang="en-US" sz="2000" b="1" dirty="0"/>
              <a:t> </a:t>
            </a:r>
            <a:r>
              <a:rPr lang="en-US" sz="2000" b="1" dirty="0" err="1"/>
              <a:t>doğrultusunda</a:t>
            </a:r>
            <a:r>
              <a:rPr lang="en-US" sz="2000" b="1" dirty="0"/>
              <a:t> </a:t>
            </a:r>
            <a:r>
              <a:rPr lang="en-US" sz="2000" b="1" dirty="0" err="1"/>
              <a:t>hizmet</a:t>
            </a:r>
            <a:r>
              <a:rPr lang="en-US" sz="2000" b="1" dirty="0"/>
              <a:t> </a:t>
            </a:r>
            <a:r>
              <a:rPr lang="en-US" sz="2000" b="1" dirty="0" err="1"/>
              <a:t>sunmak</a:t>
            </a:r>
            <a:r>
              <a:rPr lang="en-US" sz="2000" b="1" dirty="0"/>
              <a:t>, </a:t>
            </a:r>
          </a:p>
          <a:p>
            <a:pPr algn="just"/>
            <a:r>
              <a:rPr lang="en-US" sz="2000" b="1" dirty="0" err="1"/>
              <a:t>Müşterilerimize</a:t>
            </a:r>
            <a:r>
              <a:rPr lang="en-US" sz="2000" b="1" dirty="0"/>
              <a:t> TS EN ISO 9001:2015 </a:t>
            </a:r>
            <a:r>
              <a:rPr lang="en-US" sz="2000" b="1" dirty="0" err="1"/>
              <a:t>ve</a:t>
            </a:r>
            <a:r>
              <a:rPr lang="en-US" sz="2000" b="1" dirty="0"/>
              <a:t> TS ISO 10002:2018 </a:t>
            </a:r>
            <a:r>
              <a:rPr lang="en-US" sz="2000" b="1" dirty="0" err="1"/>
              <a:t>şartlarına</a:t>
            </a:r>
            <a:r>
              <a:rPr lang="en-US" sz="2000" b="1" dirty="0"/>
              <a:t> </a:t>
            </a:r>
            <a:r>
              <a:rPr lang="en-US" sz="2000" b="1" dirty="0" err="1"/>
              <a:t>uyarak</a:t>
            </a:r>
            <a:r>
              <a:rPr lang="en-US" sz="2000" b="1" dirty="0"/>
              <a:t> </a:t>
            </a:r>
            <a:r>
              <a:rPr lang="en-US" sz="2000" b="1" dirty="0" err="1"/>
              <a:t>hizmet</a:t>
            </a:r>
            <a:r>
              <a:rPr lang="en-US" sz="2000" b="1" dirty="0"/>
              <a:t> </a:t>
            </a:r>
            <a:r>
              <a:rPr lang="en-US" sz="2000" b="1" dirty="0" err="1"/>
              <a:t>vermek</a:t>
            </a:r>
            <a:r>
              <a:rPr lang="en-US" sz="2000" b="1" dirty="0"/>
              <a:t> </a:t>
            </a:r>
            <a:r>
              <a:rPr lang="en-US" sz="2000" b="1" dirty="0" err="1"/>
              <a:t>için</a:t>
            </a:r>
            <a:r>
              <a:rPr lang="en-US" sz="2000" b="1" dirty="0"/>
              <a:t> </a:t>
            </a:r>
            <a:r>
              <a:rPr lang="en-US" sz="2000" b="1" dirty="0" err="1"/>
              <a:t>yürütülen</a:t>
            </a:r>
            <a:r>
              <a:rPr lang="en-US" sz="2000" b="1" dirty="0"/>
              <a:t> </a:t>
            </a:r>
            <a:r>
              <a:rPr lang="en-US" sz="2000" b="1" dirty="0" err="1"/>
              <a:t>tüm</a:t>
            </a:r>
            <a:r>
              <a:rPr lang="en-US" sz="2000" b="1" dirty="0"/>
              <a:t> </a:t>
            </a:r>
            <a:r>
              <a:rPr lang="en-US" sz="2000" b="1" dirty="0" err="1"/>
              <a:t>faaliyetleri</a:t>
            </a:r>
            <a:r>
              <a:rPr lang="en-US" sz="2000" b="1" dirty="0"/>
              <a:t> </a:t>
            </a:r>
            <a:r>
              <a:rPr lang="en-US" sz="2000" b="1" dirty="0" err="1"/>
              <a:t>uygulamak</a:t>
            </a:r>
            <a:r>
              <a:rPr lang="en-US" sz="2000" b="1" dirty="0"/>
              <a:t>, </a:t>
            </a:r>
            <a:r>
              <a:rPr lang="en-US" sz="2000" b="1" dirty="0" err="1"/>
              <a:t>denetlemek</a:t>
            </a:r>
            <a:r>
              <a:rPr lang="en-US" sz="2000" b="1" dirty="0"/>
              <a:t>, </a:t>
            </a:r>
            <a:r>
              <a:rPr lang="en-US" sz="2000" b="1" dirty="0" err="1"/>
              <a:t>geliştirmek</a:t>
            </a:r>
            <a:r>
              <a:rPr lang="en-US" sz="2000" b="1" dirty="0"/>
              <a:t> </a:t>
            </a:r>
            <a:r>
              <a:rPr lang="en-US" sz="2000" b="1" dirty="0" err="1"/>
              <a:t>ve</a:t>
            </a:r>
            <a:r>
              <a:rPr lang="en-US" sz="2000" b="1" dirty="0"/>
              <a:t> </a:t>
            </a:r>
            <a:r>
              <a:rPr lang="en-US" sz="2000" b="1" dirty="0" err="1"/>
              <a:t>takip</a:t>
            </a:r>
            <a:r>
              <a:rPr lang="en-US" sz="2000" b="1" dirty="0"/>
              <a:t> </a:t>
            </a:r>
            <a:r>
              <a:rPr lang="en-US" sz="2000" b="1" dirty="0" err="1"/>
              <a:t>etmek</a:t>
            </a:r>
            <a:r>
              <a:rPr lang="en-US" sz="2000" b="1" dirty="0"/>
              <a:t>,</a:t>
            </a:r>
          </a:p>
          <a:p>
            <a:pPr algn="just"/>
            <a:r>
              <a:rPr lang="en-US" sz="2000" b="1" dirty="0"/>
              <a:t>Bilgi </a:t>
            </a:r>
            <a:r>
              <a:rPr lang="en-US" sz="2000" b="1" dirty="0" err="1"/>
              <a:t>Güvenliği</a:t>
            </a:r>
            <a:r>
              <a:rPr lang="en-US" sz="2000" b="1" dirty="0"/>
              <a:t> </a:t>
            </a:r>
            <a:r>
              <a:rPr lang="en-US" sz="2000" b="1" dirty="0" err="1"/>
              <a:t>Yönetim</a:t>
            </a:r>
            <a:r>
              <a:rPr lang="en-US" sz="2000" b="1" dirty="0"/>
              <a:t> </a:t>
            </a:r>
            <a:r>
              <a:rPr lang="en-US" sz="2000" b="1" dirty="0" err="1"/>
              <a:t>Sistemi</a:t>
            </a:r>
            <a:r>
              <a:rPr lang="en-US" sz="2000" b="1" dirty="0"/>
              <a:t> </a:t>
            </a:r>
            <a:r>
              <a:rPr lang="en-US" sz="2000" b="1" dirty="0" err="1"/>
              <a:t>ve</a:t>
            </a:r>
            <a:r>
              <a:rPr lang="en-US" sz="2000" b="1" dirty="0"/>
              <a:t> </a:t>
            </a:r>
            <a:r>
              <a:rPr lang="en-US" sz="2000" b="1" dirty="0" err="1"/>
              <a:t>diğer</a:t>
            </a:r>
            <a:r>
              <a:rPr lang="en-US" sz="2000" b="1" dirty="0"/>
              <a:t> </a:t>
            </a:r>
            <a:r>
              <a:rPr lang="en-US" sz="2000" b="1" dirty="0" err="1"/>
              <a:t>Sistem</a:t>
            </a:r>
            <a:r>
              <a:rPr lang="en-US" sz="2000" b="1" dirty="0"/>
              <a:t> </a:t>
            </a:r>
            <a:r>
              <a:rPr lang="en-US" sz="2000" b="1" dirty="0" err="1"/>
              <a:t>Standartlarının</a:t>
            </a:r>
            <a:r>
              <a:rPr lang="en-US" sz="2000" b="1" dirty="0"/>
              <a:t> </a:t>
            </a:r>
            <a:r>
              <a:rPr lang="en-US" sz="2000" b="1" dirty="0" err="1"/>
              <a:t>belgelerini</a:t>
            </a:r>
            <a:r>
              <a:rPr lang="en-US" sz="2000" b="1" dirty="0"/>
              <a:t> </a:t>
            </a:r>
            <a:r>
              <a:rPr lang="en-US" sz="2000" b="1" dirty="0" err="1"/>
              <a:t>almak</a:t>
            </a:r>
            <a:r>
              <a:rPr lang="en-US" sz="2000" b="1" dirty="0"/>
              <a:t> </a:t>
            </a:r>
            <a:r>
              <a:rPr lang="en-US" sz="2000" b="1" dirty="0" err="1"/>
              <a:t>ve</a:t>
            </a:r>
            <a:r>
              <a:rPr lang="en-US" sz="2000" b="1" dirty="0"/>
              <a:t> </a:t>
            </a:r>
            <a:r>
              <a:rPr lang="en-US" sz="2000" b="1" dirty="0" err="1"/>
              <a:t>sürekli</a:t>
            </a:r>
            <a:r>
              <a:rPr lang="en-US" sz="2000" b="1" dirty="0"/>
              <a:t> </a:t>
            </a:r>
            <a:r>
              <a:rPr lang="en-US" sz="2000" b="1" dirty="0" err="1"/>
              <a:t>iyileştirmektir</a:t>
            </a:r>
            <a:r>
              <a:rPr lang="en-US" sz="2000" b="1" dirty="0"/>
              <a:t>.</a:t>
            </a:r>
          </a:p>
        </p:txBody>
      </p:sp>
      <p:pic>
        <p:nvPicPr>
          <p:cNvPr id="4" name="Picture 3" descr="A blue and grey logo&#10;&#10;Description automatically generated">
            <a:extLst>
              <a:ext uri="{FF2B5EF4-FFF2-40B4-BE49-F238E27FC236}">
                <a16:creationId xmlns:a16="http://schemas.microsoft.com/office/drawing/2014/main" id="{72EEA07C-E766-D7AF-89F7-1468BEBE1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5" name="Rectangle: Rounded Corners 4">
            <a:extLst>
              <a:ext uri="{FF2B5EF4-FFF2-40B4-BE49-F238E27FC236}">
                <a16:creationId xmlns:a16="http://schemas.microsoft.com/office/drawing/2014/main" id="{705462B4-BDA1-9D23-C999-8F39449276D7}"/>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Times New Roman" panose="02020603050405020304" pitchFamily="18" charset="0"/>
                <a:cs typeface="Times New Roman" panose="02020603050405020304" pitchFamily="18" charset="0"/>
              </a:rPr>
              <a:t>kku.edu.tr             kirikkaleunv               kirikkaleunv              kirikkaleunv</a:t>
            </a:r>
            <a:endParaRPr lang="en-CA">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DB811910-024E-93B3-9865-3354B15310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9148E92-92DB-BA8E-D0EB-06374AD022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6" descr="X Icon Images – Browse 1,150,658 Stock Photos, Vectors, and Video | Adobe  Stock">
            <a:extLst>
              <a:ext uri="{FF2B5EF4-FFF2-40B4-BE49-F238E27FC236}">
                <a16:creationId xmlns:a16="http://schemas.microsoft.com/office/drawing/2014/main" id="{98F728F8-853D-E68A-EF91-806A51DCF5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acebook - Free social media icons">
            <a:extLst>
              <a:ext uri="{FF2B5EF4-FFF2-40B4-BE49-F238E27FC236}">
                <a16:creationId xmlns:a16="http://schemas.microsoft.com/office/drawing/2014/main" id="{C4163201-B9B8-59CC-A96E-7978655869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spTree>
    <p:extLst>
      <p:ext uri="{BB962C8B-B14F-4D97-AF65-F5344CB8AC3E}">
        <p14:creationId xmlns:p14="http://schemas.microsoft.com/office/powerpoint/2010/main" val="201793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16E16-32C6-D065-56E4-27BE3EFD0FA5}"/>
            </a:ext>
          </a:extLst>
        </p:cNvPr>
        <p:cNvGrpSpPr/>
        <p:nvPr/>
      </p:nvGrpSpPr>
      <p:grpSpPr>
        <a:xfrm>
          <a:off x="0" y="0"/>
          <a:ext cx="0" cy="0"/>
          <a:chOff x="0" y="0"/>
          <a:chExt cx="0" cy="0"/>
        </a:xfrm>
      </p:grpSpPr>
      <p:pic>
        <p:nvPicPr>
          <p:cNvPr id="5" name="Picture 4" descr="A blue and grey logo&#10;&#10;Description automatically generated">
            <a:extLst>
              <a:ext uri="{FF2B5EF4-FFF2-40B4-BE49-F238E27FC236}">
                <a16:creationId xmlns:a16="http://schemas.microsoft.com/office/drawing/2014/main" id="{AB9E6B7A-F001-3DBD-82B5-4192D3839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6" name="Rectangle: Rounded Corners 5">
            <a:extLst>
              <a:ext uri="{FF2B5EF4-FFF2-40B4-BE49-F238E27FC236}">
                <a16:creationId xmlns:a16="http://schemas.microsoft.com/office/drawing/2014/main" id="{910FA8C5-B6F0-61AB-CF54-FFEB24DDA856}"/>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Times New Roman" panose="02020603050405020304" pitchFamily="18" charset="0"/>
                <a:cs typeface="Times New Roman" panose="02020603050405020304" pitchFamily="18" charset="0"/>
              </a:rPr>
              <a:t>kku.edu.tr             kirikkaleunv               kirikkaleunv              kirikkaleunv</a:t>
            </a:r>
            <a:endParaRPr lang="en-CA">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407EE1C5-4BB8-C45F-B556-E27E18B68A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DC273A-71B9-A09D-75B3-CA617EEE45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X Icon Images – Browse 1,150,658 Stock Photos, Vectors, and Video | Adobe  Stock">
            <a:extLst>
              <a:ext uri="{FF2B5EF4-FFF2-40B4-BE49-F238E27FC236}">
                <a16:creationId xmlns:a16="http://schemas.microsoft.com/office/drawing/2014/main" id="{111A2F5A-4919-7451-F5FE-DB8B24F3BC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 Free social media icons">
            <a:extLst>
              <a:ext uri="{FF2B5EF4-FFF2-40B4-BE49-F238E27FC236}">
                <a16:creationId xmlns:a16="http://schemas.microsoft.com/office/drawing/2014/main" id="{0D45E175-4156-F7CB-6F0F-E3FF378477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sp>
        <p:nvSpPr>
          <p:cNvPr id="13" name="Hexagon 12">
            <a:extLst>
              <a:ext uri="{FF2B5EF4-FFF2-40B4-BE49-F238E27FC236}">
                <a16:creationId xmlns:a16="http://schemas.microsoft.com/office/drawing/2014/main" id="{04D829C0-1CD2-2FAD-AEE5-DD4F54C6FFE1}"/>
              </a:ext>
            </a:extLst>
          </p:cNvPr>
          <p:cNvSpPr/>
          <p:nvPr/>
        </p:nvSpPr>
        <p:spPr>
          <a:xfrm rot="5400000">
            <a:off x="9600071" y="2242344"/>
            <a:ext cx="2619375" cy="2373312"/>
          </a:xfrm>
          <a:prstGeom prst="hexagon">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ayout of website design sketches on white paper">
            <a:extLst>
              <a:ext uri="{FF2B5EF4-FFF2-40B4-BE49-F238E27FC236}">
                <a16:creationId xmlns:a16="http://schemas.microsoft.com/office/drawing/2014/main" id="{1A28B5DD-C0D3-FB62-C51A-B282AF291FAF}"/>
              </a:ext>
            </a:extLst>
          </p:cNvPr>
          <p:cNvPicPr>
            <a:picLocks noChangeAspect="1"/>
          </p:cNvPicPr>
          <p:nvPr/>
        </p:nvPicPr>
        <p:blipFill>
          <a:blip r:embed="rId7"/>
          <a:stretch>
            <a:fillRect/>
          </a:stretch>
        </p:blipFill>
        <p:spPr>
          <a:xfrm>
            <a:off x="8699345" y="3101917"/>
            <a:ext cx="2228850" cy="256222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1718AA4E-8E21-01B6-E5B1-B10F21F01F0E}"/>
              </a:ext>
            </a:extLst>
          </p:cNvPr>
          <p:cNvPicPr>
            <a:picLocks noChangeAspect="1"/>
          </p:cNvPicPr>
          <p:nvPr/>
        </p:nvPicPr>
        <p:blipFill>
          <a:blip r:embed="rId8"/>
          <a:stretch>
            <a:fillRect/>
          </a:stretch>
        </p:blipFill>
        <p:spPr>
          <a:xfrm>
            <a:off x="566358" y="1670739"/>
            <a:ext cx="7381875" cy="1704975"/>
          </a:xfrm>
          <a:prstGeom prst="rect">
            <a:avLst/>
          </a:prstGeom>
        </p:spPr>
      </p:pic>
      <p:pic>
        <p:nvPicPr>
          <p:cNvPr id="4" name="Picture 3" descr="A close-up of a number&#10;&#10;Description automatically generated">
            <a:extLst>
              <a:ext uri="{FF2B5EF4-FFF2-40B4-BE49-F238E27FC236}">
                <a16:creationId xmlns:a16="http://schemas.microsoft.com/office/drawing/2014/main" id="{5CD4A8C6-B907-A160-59DA-DBA5175D72E7}"/>
              </a:ext>
            </a:extLst>
          </p:cNvPr>
          <p:cNvPicPr>
            <a:picLocks noChangeAspect="1"/>
          </p:cNvPicPr>
          <p:nvPr/>
        </p:nvPicPr>
        <p:blipFill>
          <a:blip r:embed="rId9"/>
          <a:stretch>
            <a:fillRect/>
          </a:stretch>
        </p:blipFill>
        <p:spPr>
          <a:xfrm>
            <a:off x="566358" y="3410418"/>
            <a:ext cx="7448550" cy="1152525"/>
          </a:xfrm>
          <a:prstGeom prst="rect">
            <a:avLst/>
          </a:prstGeom>
        </p:spPr>
      </p:pic>
      <p:sp>
        <p:nvSpPr>
          <p:cNvPr id="7" name="TextBox 6">
            <a:extLst>
              <a:ext uri="{FF2B5EF4-FFF2-40B4-BE49-F238E27FC236}">
                <a16:creationId xmlns:a16="http://schemas.microsoft.com/office/drawing/2014/main" id="{59736C4E-154B-2886-509D-66D81C1580FB}"/>
              </a:ext>
            </a:extLst>
          </p:cNvPr>
          <p:cNvSpPr txBox="1"/>
          <p:nvPr/>
        </p:nvSpPr>
        <p:spPr>
          <a:xfrm>
            <a:off x="1538514" y="924983"/>
            <a:ext cx="59079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b="1" cap="all">
                <a:solidFill>
                  <a:srgbClr val="0F253E"/>
                </a:solidFill>
                <a:latin typeface="Abadi"/>
              </a:rPr>
              <a:t>THE YOUNG unıversıty RANKINGS 2024</a:t>
            </a:r>
            <a:endParaRPr lang="en-US"/>
          </a:p>
        </p:txBody>
      </p:sp>
    </p:spTree>
    <p:extLst>
      <p:ext uri="{BB962C8B-B14F-4D97-AF65-F5344CB8AC3E}">
        <p14:creationId xmlns:p14="http://schemas.microsoft.com/office/powerpoint/2010/main" val="152693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350008" y="392373"/>
            <a:ext cx="7328188" cy="164592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b="1" dirty="0">
                <a:latin typeface="+mj-lt"/>
                <a:ea typeface="+mj-ea"/>
                <a:cs typeface="+mj-cs"/>
              </a:rPr>
              <a:t>KIRIKKALE ÜNİVERSİTESİ – TÜRK STANDARTLARI ENSTİTÜSÜ</a:t>
            </a:r>
          </a:p>
          <a:p>
            <a:pPr algn="ctr">
              <a:lnSpc>
                <a:spcPct val="90000"/>
              </a:lnSpc>
              <a:spcBef>
                <a:spcPct val="0"/>
              </a:spcBef>
              <a:spcAft>
                <a:spcPts val="600"/>
              </a:spcAft>
            </a:pPr>
            <a:r>
              <a:rPr lang="en-US" sz="2000" b="1" dirty="0">
                <a:latin typeface="+mj-lt"/>
                <a:ea typeface="+mj-ea"/>
                <a:cs typeface="+mj-cs"/>
              </a:rPr>
              <a:t>GELECEKTEKİ İŞBİRLİKLERİ</a:t>
            </a:r>
          </a:p>
        </p:txBody>
      </p:sp>
      <p:sp>
        <p:nvSpPr>
          <p:cNvPr id="3" name="İçerik Yer Tutucusu 2"/>
          <p:cNvSpPr>
            <a:spLocks noGrp="1"/>
          </p:cNvSpPr>
          <p:nvPr>
            <p:ph idx="1"/>
          </p:nvPr>
        </p:nvSpPr>
        <p:spPr>
          <a:xfrm>
            <a:off x="2100494" y="545495"/>
            <a:ext cx="6858000" cy="1645920"/>
          </a:xfrm>
        </p:spPr>
        <p:txBody>
          <a:bodyPr vert="horz" lIns="91440" tIns="45720" rIns="91440" bIns="45720" rtlCol="0" anchor="ctr">
            <a:normAutofit/>
          </a:bodyPr>
          <a:lstStyle/>
          <a:p>
            <a:pPr marL="0"/>
            <a:endParaRPr lang="en-US" sz="1800" b="1" dirty="0"/>
          </a:p>
          <a:p>
            <a:endParaRPr lang="en-US" sz="1800" b="1"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784" y="3274614"/>
            <a:ext cx="3584448" cy="23030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376" t="20867" r="30604" b="30750"/>
          <a:stretch/>
        </p:blipFill>
        <p:spPr bwMode="auto">
          <a:xfrm>
            <a:off x="4347599" y="3292316"/>
            <a:ext cx="3584448" cy="22676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7415" y="3442580"/>
            <a:ext cx="3584448" cy="19670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A blue and grey logo&#10;&#10;Description automatically generated">
            <a:extLst>
              <a:ext uri="{FF2B5EF4-FFF2-40B4-BE49-F238E27FC236}">
                <a16:creationId xmlns:a16="http://schemas.microsoft.com/office/drawing/2014/main" id="{C234965D-D408-F065-B51B-BBBAB7791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11" name="Rectangle: Rounded Corners 10">
            <a:extLst>
              <a:ext uri="{FF2B5EF4-FFF2-40B4-BE49-F238E27FC236}">
                <a16:creationId xmlns:a16="http://schemas.microsoft.com/office/drawing/2014/main" id="{DA3B6EB1-C553-1E0C-4498-38BAEDBC6A05}"/>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Times New Roman" panose="02020603050405020304" pitchFamily="18" charset="0"/>
                <a:cs typeface="Times New Roman" panose="02020603050405020304" pitchFamily="18" charset="0"/>
              </a:rPr>
              <a:t>kku.edu.tr             kirikkaleunv               kirikkaleunv              kirikkaleunv</a:t>
            </a:r>
            <a:endParaRPr lang="en-CA">
              <a:latin typeface="Times New Roman" panose="02020603050405020304" pitchFamily="18" charset="0"/>
              <a:cs typeface="Times New Roman" panose="02020603050405020304" pitchFamily="18" charset="0"/>
            </a:endParaRPr>
          </a:p>
        </p:txBody>
      </p:sp>
      <p:pic>
        <p:nvPicPr>
          <p:cNvPr id="12" name="Picture 2">
            <a:extLst>
              <a:ext uri="{FF2B5EF4-FFF2-40B4-BE49-F238E27FC236}">
                <a16:creationId xmlns:a16="http://schemas.microsoft.com/office/drawing/2014/main" id="{AAA62CB8-4384-71AF-DF6A-3EB298C8F9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9F00AD95-7209-21BB-1BCC-BD915CCF901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6" descr="X Icon Images – Browse 1,150,658 Stock Photos, Vectors, and Video | Adobe  Stock">
            <a:extLst>
              <a:ext uri="{FF2B5EF4-FFF2-40B4-BE49-F238E27FC236}">
                <a16:creationId xmlns:a16="http://schemas.microsoft.com/office/drawing/2014/main" id="{C13C0D49-A4F4-DEE0-A96A-CFB98DA9DCF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Facebook - Free social media icons">
            <a:extLst>
              <a:ext uri="{FF2B5EF4-FFF2-40B4-BE49-F238E27FC236}">
                <a16:creationId xmlns:a16="http://schemas.microsoft.com/office/drawing/2014/main" id="{C50A8FB3-B39D-89D2-EB65-F2BB617045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spTree>
    <p:extLst>
      <p:ext uri="{BB962C8B-B14F-4D97-AF65-F5344CB8AC3E}">
        <p14:creationId xmlns:p14="http://schemas.microsoft.com/office/powerpoint/2010/main" val="270166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A006632-A013-9097-E91E-0B883E01513C}"/>
              </a:ext>
            </a:extLst>
          </p:cNvPr>
          <p:cNvSpPr>
            <a:spLocks noGrp="1"/>
          </p:cNvSpPr>
          <p:nvPr>
            <p:ph type="title"/>
          </p:nvPr>
        </p:nvSpPr>
        <p:spPr>
          <a:xfrm>
            <a:off x="1139044" y="2090114"/>
            <a:ext cx="3382890" cy="2481886"/>
          </a:xfrm>
        </p:spPr>
        <p:txBody>
          <a:bodyPr>
            <a:normAutofit/>
          </a:bodyPr>
          <a:lstStyle/>
          <a:p>
            <a:pPr algn="ctr"/>
            <a:r>
              <a:rPr lang="en-US" sz="4100"/>
              <a:t>TSE EN ISO 9001 KALİTE YÖNETİM SİSTEMİ  </a:t>
            </a:r>
          </a:p>
        </p:txBody>
      </p:sp>
      <p:sp>
        <p:nvSpPr>
          <p:cNvPr id="3" name="Content Placeholder 2">
            <a:extLst>
              <a:ext uri="{FF2B5EF4-FFF2-40B4-BE49-F238E27FC236}">
                <a16:creationId xmlns:a16="http://schemas.microsoft.com/office/drawing/2014/main" id="{C12B1928-3888-00E4-D1D6-5F3173BF379A}"/>
              </a:ext>
            </a:extLst>
          </p:cNvPr>
          <p:cNvSpPr>
            <a:spLocks noGrp="1"/>
          </p:cNvSpPr>
          <p:nvPr>
            <p:ph idx="1"/>
          </p:nvPr>
        </p:nvSpPr>
        <p:spPr>
          <a:xfrm>
            <a:off x="5285014" y="964850"/>
            <a:ext cx="6068786" cy="4928300"/>
          </a:xfrm>
        </p:spPr>
        <p:txBody>
          <a:bodyPr vert="horz" lIns="91440" tIns="45720" rIns="91440" bIns="45720" rtlCol="0" anchor="ctr">
            <a:normAutofit/>
          </a:bodyPr>
          <a:lstStyle/>
          <a:p>
            <a:pPr marL="0" indent="0">
              <a:buNone/>
            </a:pPr>
            <a:endParaRPr lang="en-US" sz="1300">
              <a:latin typeface="Times New Roman"/>
              <a:cs typeface="Times New Roman"/>
            </a:endParaRPr>
          </a:p>
          <a:p>
            <a:r>
              <a:rPr lang="en-US" sz="1300">
                <a:latin typeface="Times New Roman"/>
                <a:ea typeface="+mn-lt"/>
                <a:cs typeface="Times New Roman"/>
              </a:rPr>
              <a:t>Kuruluşta </a:t>
            </a:r>
            <a:r>
              <a:rPr lang="en-US" sz="1300" err="1">
                <a:latin typeface="Times New Roman"/>
                <a:ea typeface="+mn-lt"/>
                <a:cs typeface="Times New Roman"/>
              </a:rPr>
              <a:t>kalite</a:t>
            </a:r>
            <a:r>
              <a:rPr lang="en-US" sz="1300">
                <a:latin typeface="Times New Roman"/>
                <a:ea typeface="+mn-lt"/>
                <a:cs typeface="Times New Roman"/>
              </a:rPr>
              <a:t> </a:t>
            </a:r>
            <a:r>
              <a:rPr lang="en-US" sz="1300" err="1">
                <a:latin typeface="Times New Roman"/>
                <a:ea typeface="+mn-lt"/>
                <a:cs typeface="Times New Roman"/>
              </a:rPr>
              <a:t>anlayışının</a:t>
            </a:r>
            <a:r>
              <a:rPr lang="en-US" sz="1300">
                <a:latin typeface="Times New Roman"/>
                <a:ea typeface="+mn-lt"/>
                <a:cs typeface="Times New Roman"/>
              </a:rPr>
              <a:t> </a:t>
            </a:r>
            <a:r>
              <a:rPr lang="en-US" sz="1300" err="1">
                <a:latin typeface="Times New Roman"/>
                <a:ea typeface="+mn-lt"/>
                <a:cs typeface="Times New Roman"/>
              </a:rPr>
              <a:t>gelişimini</a:t>
            </a:r>
            <a:r>
              <a:rPr lang="en-US" sz="1300">
                <a:latin typeface="Times New Roman"/>
                <a:ea typeface="+mn-lt"/>
                <a:cs typeface="Times New Roman"/>
              </a:rPr>
              <a:t>,</a:t>
            </a:r>
          </a:p>
          <a:p>
            <a:r>
              <a:rPr lang="en-US" sz="1300" err="1">
                <a:latin typeface="Times New Roman"/>
                <a:ea typeface="+mn-lt"/>
                <a:cs typeface="Times New Roman"/>
              </a:rPr>
              <a:t>Belirlenen</a:t>
            </a:r>
            <a:r>
              <a:rPr lang="en-US" sz="1300">
                <a:latin typeface="Times New Roman"/>
                <a:ea typeface="+mn-lt"/>
                <a:cs typeface="Times New Roman"/>
              </a:rPr>
              <a:t> </a:t>
            </a:r>
            <a:r>
              <a:rPr lang="en-US" sz="1300" err="1">
                <a:latin typeface="Times New Roman"/>
                <a:ea typeface="+mn-lt"/>
                <a:cs typeface="Times New Roman"/>
              </a:rPr>
              <a:t>kalite</a:t>
            </a:r>
            <a:r>
              <a:rPr lang="en-US" sz="1300">
                <a:latin typeface="Times New Roman"/>
                <a:ea typeface="+mn-lt"/>
                <a:cs typeface="Times New Roman"/>
              </a:rPr>
              <a:t> </a:t>
            </a:r>
            <a:r>
              <a:rPr lang="en-US" sz="1300" err="1">
                <a:latin typeface="Times New Roman"/>
                <a:ea typeface="+mn-lt"/>
                <a:cs typeface="Times New Roman"/>
              </a:rPr>
              <a:t>yönetim</a:t>
            </a:r>
            <a:r>
              <a:rPr lang="en-US" sz="1300">
                <a:latin typeface="Times New Roman"/>
                <a:ea typeface="+mn-lt"/>
                <a:cs typeface="Times New Roman"/>
              </a:rPr>
              <a:t> </a:t>
            </a:r>
            <a:r>
              <a:rPr lang="en-US" sz="1300" err="1">
                <a:latin typeface="Times New Roman"/>
                <a:ea typeface="+mn-lt"/>
                <a:cs typeface="Times New Roman"/>
              </a:rPr>
              <a:t>sistemi</a:t>
            </a:r>
            <a:r>
              <a:rPr lang="en-US" sz="1300">
                <a:latin typeface="Times New Roman"/>
                <a:ea typeface="+mn-lt"/>
                <a:cs typeface="Times New Roman"/>
              </a:rPr>
              <a:t> </a:t>
            </a:r>
            <a:r>
              <a:rPr lang="en-US" sz="1300" err="1">
                <a:latin typeface="Times New Roman"/>
                <a:ea typeface="+mn-lt"/>
                <a:cs typeface="Times New Roman"/>
              </a:rPr>
              <a:t>şartlarına</a:t>
            </a:r>
            <a:r>
              <a:rPr lang="en-US" sz="1300">
                <a:latin typeface="Times New Roman"/>
                <a:ea typeface="+mn-lt"/>
                <a:cs typeface="Times New Roman"/>
              </a:rPr>
              <a:t> </a:t>
            </a:r>
            <a:r>
              <a:rPr lang="en-US" sz="1300" err="1">
                <a:latin typeface="Times New Roman"/>
                <a:ea typeface="+mn-lt"/>
                <a:cs typeface="Times New Roman"/>
              </a:rPr>
              <a:t>uygunluğun</a:t>
            </a:r>
            <a:r>
              <a:rPr lang="en-US" sz="1300">
                <a:latin typeface="Times New Roman"/>
                <a:ea typeface="+mn-lt"/>
                <a:cs typeface="Times New Roman"/>
              </a:rPr>
              <a:t> </a:t>
            </a:r>
            <a:r>
              <a:rPr lang="en-US" sz="1300" err="1">
                <a:latin typeface="Times New Roman"/>
                <a:ea typeface="+mn-lt"/>
                <a:cs typeface="Times New Roman"/>
              </a:rPr>
              <a:t>gösterilmesi</a:t>
            </a:r>
            <a:r>
              <a:rPr lang="en-US" sz="1300">
                <a:latin typeface="Times New Roman"/>
                <a:ea typeface="+mn-lt"/>
                <a:cs typeface="Times New Roman"/>
              </a:rPr>
              <a:t> </a:t>
            </a:r>
            <a:r>
              <a:rPr lang="en-US" sz="1300" err="1">
                <a:latin typeface="Times New Roman"/>
                <a:ea typeface="+mn-lt"/>
                <a:cs typeface="Times New Roman"/>
              </a:rPr>
              <a:t>kabiliyeti</a:t>
            </a:r>
            <a:r>
              <a:rPr lang="en-US" sz="1300">
                <a:latin typeface="Times New Roman"/>
                <a:ea typeface="+mn-lt"/>
                <a:cs typeface="Times New Roman"/>
              </a:rPr>
              <a:t>,</a:t>
            </a:r>
          </a:p>
          <a:p>
            <a:r>
              <a:rPr lang="tr-TR" sz="1300">
                <a:latin typeface="Times New Roman"/>
                <a:ea typeface="+mn-lt"/>
                <a:cs typeface="Times New Roman"/>
              </a:rPr>
              <a:t>Kruruluşun b</a:t>
            </a:r>
            <a:r>
              <a:rPr lang="en-US" sz="1300" err="1">
                <a:latin typeface="Times New Roman"/>
                <a:ea typeface="+mn-lt"/>
                <a:cs typeface="Times New Roman"/>
              </a:rPr>
              <a:t>ağlamı</a:t>
            </a:r>
            <a:r>
              <a:rPr lang="en-US" sz="1300">
                <a:latin typeface="Times New Roman"/>
                <a:ea typeface="+mn-lt"/>
                <a:cs typeface="Times New Roman"/>
              </a:rPr>
              <a:t> </a:t>
            </a:r>
            <a:r>
              <a:rPr lang="en-US" sz="1300" err="1">
                <a:latin typeface="Times New Roman"/>
                <a:ea typeface="+mn-lt"/>
                <a:cs typeface="Times New Roman"/>
              </a:rPr>
              <a:t>ve</a:t>
            </a:r>
            <a:r>
              <a:rPr lang="en-US" sz="1300">
                <a:latin typeface="Times New Roman"/>
                <a:ea typeface="+mn-lt"/>
                <a:cs typeface="Times New Roman"/>
              </a:rPr>
              <a:t> </a:t>
            </a:r>
            <a:r>
              <a:rPr lang="en-US" sz="1300" err="1">
                <a:latin typeface="Times New Roman"/>
                <a:ea typeface="+mn-lt"/>
                <a:cs typeface="Times New Roman"/>
              </a:rPr>
              <a:t>hedefleri</a:t>
            </a:r>
            <a:r>
              <a:rPr lang="en-US" sz="1300">
                <a:latin typeface="Times New Roman"/>
                <a:ea typeface="+mn-lt"/>
                <a:cs typeface="Times New Roman"/>
              </a:rPr>
              <a:t> </a:t>
            </a:r>
            <a:r>
              <a:rPr lang="en-US" sz="1300" err="1">
                <a:latin typeface="Times New Roman"/>
                <a:ea typeface="+mn-lt"/>
                <a:cs typeface="Times New Roman"/>
              </a:rPr>
              <a:t>ile</a:t>
            </a:r>
            <a:r>
              <a:rPr lang="en-US" sz="1300">
                <a:latin typeface="Times New Roman"/>
                <a:ea typeface="+mn-lt"/>
                <a:cs typeface="Times New Roman"/>
              </a:rPr>
              <a:t> </a:t>
            </a:r>
            <a:r>
              <a:rPr lang="en-US" sz="1300" err="1">
                <a:latin typeface="Times New Roman"/>
                <a:ea typeface="+mn-lt"/>
                <a:cs typeface="Times New Roman"/>
              </a:rPr>
              <a:t>ilgili</a:t>
            </a:r>
            <a:r>
              <a:rPr lang="en-US" sz="1300">
                <a:latin typeface="Times New Roman"/>
                <a:ea typeface="+mn-lt"/>
                <a:cs typeface="Times New Roman"/>
              </a:rPr>
              <a:t> risk </a:t>
            </a:r>
            <a:r>
              <a:rPr lang="en-US" sz="1300" err="1">
                <a:latin typeface="Times New Roman"/>
                <a:ea typeface="+mn-lt"/>
                <a:cs typeface="Times New Roman"/>
              </a:rPr>
              <a:t>ve</a:t>
            </a:r>
            <a:r>
              <a:rPr lang="en-US" sz="1300">
                <a:latin typeface="Times New Roman"/>
                <a:ea typeface="+mn-lt"/>
                <a:cs typeface="Times New Roman"/>
              </a:rPr>
              <a:t> </a:t>
            </a:r>
            <a:r>
              <a:rPr lang="en-US" sz="1300" err="1">
                <a:latin typeface="Times New Roman"/>
                <a:ea typeface="+mn-lt"/>
                <a:cs typeface="Times New Roman"/>
              </a:rPr>
              <a:t>fırsatları</a:t>
            </a:r>
            <a:r>
              <a:rPr lang="en-US" sz="1300">
                <a:latin typeface="Times New Roman"/>
                <a:ea typeface="+mn-lt"/>
                <a:cs typeface="Times New Roman"/>
              </a:rPr>
              <a:t> </a:t>
            </a:r>
            <a:r>
              <a:rPr lang="en-US" sz="1300" err="1">
                <a:latin typeface="Times New Roman"/>
                <a:ea typeface="+mn-lt"/>
                <a:cs typeface="Times New Roman"/>
              </a:rPr>
              <a:t>belirleme</a:t>
            </a:r>
            <a:r>
              <a:rPr lang="en-US" sz="1300">
                <a:latin typeface="Times New Roman"/>
                <a:ea typeface="+mn-lt"/>
                <a:cs typeface="Times New Roman"/>
              </a:rPr>
              <a:t>,</a:t>
            </a:r>
          </a:p>
          <a:p>
            <a:r>
              <a:rPr lang="en-US" sz="1300" err="1">
                <a:latin typeface="Times New Roman"/>
                <a:ea typeface="+mn-lt"/>
                <a:cs typeface="Times New Roman"/>
              </a:rPr>
              <a:t>Müşteri</a:t>
            </a:r>
            <a:r>
              <a:rPr lang="en-US" sz="1300">
                <a:latin typeface="Times New Roman"/>
                <a:ea typeface="+mn-lt"/>
                <a:cs typeface="Times New Roman"/>
              </a:rPr>
              <a:t> </a:t>
            </a:r>
            <a:r>
              <a:rPr lang="en-US" sz="1300" err="1">
                <a:latin typeface="Times New Roman"/>
                <a:ea typeface="+mn-lt"/>
                <a:cs typeface="Times New Roman"/>
              </a:rPr>
              <a:t>ve</a:t>
            </a:r>
            <a:r>
              <a:rPr lang="en-US" sz="1300">
                <a:latin typeface="Times New Roman"/>
                <a:ea typeface="+mn-lt"/>
                <a:cs typeface="Times New Roman"/>
              </a:rPr>
              <a:t> </a:t>
            </a:r>
            <a:r>
              <a:rPr lang="en-US" sz="1300" err="1">
                <a:latin typeface="Times New Roman"/>
                <a:ea typeface="+mn-lt"/>
                <a:cs typeface="Times New Roman"/>
              </a:rPr>
              <a:t>uygulanabilir</a:t>
            </a:r>
            <a:r>
              <a:rPr lang="en-US" sz="1300">
                <a:latin typeface="Times New Roman"/>
                <a:ea typeface="+mn-lt"/>
                <a:cs typeface="Times New Roman"/>
              </a:rPr>
              <a:t> </a:t>
            </a:r>
            <a:r>
              <a:rPr lang="en-US" sz="1300" err="1">
                <a:latin typeface="Times New Roman"/>
                <a:ea typeface="+mn-lt"/>
                <a:cs typeface="Times New Roman"/>
              </a:rPr>
              <a:t>birincil</a:t>
            </a:r>
            <a:r>
              <a:rPr lang="en-US" sz="1300">
                <a:latin typeface="Times New Roman"/>
                <a:ea typeface="+mn-lt"/>
                <a:cs typeface="Times New Roman"/>
              </a:rPr>
              <a:t> </a:t>
            </a:r>
            <a:r>
              <a:rPr lang="en-US" sz="1300" err="1">
                <a:latin typeface="Times New Roman"/>
                <a:ea typeface="+mn-lt"/>
                <a:cs typeface="Times New Roman"/>
              </a:rPr>
              <a:t>ve</a:t>
            </a:r>
            <a:r>
              <a:rPr lang="en-US" sz="1300">
                <a:latin typeface="Times New Roman"/>
                <a:ea typeface="+mn-lt"/>
                <a:cs typeface="Times New Roman"/>
              </a:rPr>
              <a:t> </a:t>
            </a:r>
            <a:r>
              <a:rPr lang="en-US" sz="1300" err="1">
                <a:latin typeface="Times New Roman"/>
                <a:ea typeface="+mn-lt"/>
                <a:cs typeface="Times New Roman"/>
              </a:rPr>
              <a:t>ikincil</a:t>
            </a:r>
            <a:r>
              <a:rPr lang="en-US" sz="1300">
                <a:latin typeface="Times New Roman"/>
                <a:ea typeface="+mn-lt"/>
                <a:cs typeface="Times New Roman"/>
              </a:rPr>
              <a:t> </a:t>
            </a:r>
            <a:r>
              <a:rPr lang="en-US" sz="1300" err="1">
                <a:latin typeface="Times New Roman"/>
                <a:ea typeface="+mn-lt"/>
                <a:cs typeface="Times New Roman"/>
              </a:rPr>
              <a:t>mevzuat</a:t>
            </a:r>
            <a:r>
              <a:rPr lang="en-US" sz="1300">
                <a:latin typeface="Times New Roman"/>
                <a:ea typeface="+mn-lt"/>
                <a:cs typeface="Times New Roman"/>
              </a:rPr>
              <a:t> </a:t>
            </a:r>
            <a:r>
              <a:rPr lang="en-US" sz="1300" err="1">
                <a:latin typeface="Times New Roman"/>
                <a:ea typeface="+mn-lt"/>
                <a:cs typeface="Times New Roman"/>
              </a:rPr>
              <a:t>şartlarına</a:t>
            </a:r>
            <a:r>
              <a:rPr lang="en-US" sz="1300">
                <a:latin typeface="Times New Roman"/>
                <a:ea typeface="+mn-lt"/>
                <a:cs typeface="Times New Roman"/>
              </a:rPr>
              <a:t> </a:t>
            </a:r>
            <a:r>
              <a:rPr lang="en-US" sz="1300" err="1">
                <a:latin typeface="Times New Roman"/>
                <a:ea typeface="+mn-lt"/>
                <a:cs typeface="Times New Roman"/>
              </a:rPr>
              <a:t>uygun</a:t>
            </a:r>
            <a:r>
              <a:rPr lang="en-US" sz="1300">
                <a:latin typeface="Times New Roman"/>
                <a:ea typeface="+mn-lt"/>
                <a:cs typeface="Times New Roman"/>
              </a:rPr>
              <a:t> </a:t>
            </a:r>
            <a:r>
              <a:rPr lang="en-US" sz="1300" err="1">
                <a:latin typeface="Times New Roman"/>
                <a:ea typeface="+mn-lt"/>
                <a:cs typeface="Times New Roman"/>
              </a:rPr>
              <a:t>ürün</a:t>
            </a:r>
            <a:r>
              <a:rPr lang="en-US" sz="1300">
                <a:latin typeface="Times New Roman"/>
                <a:ea typeface="+mn-lt"/>
                <a:cs typeface="Times New Roman"/>
              </a:rPr>
              <a:t> </a:t>
            </a:r>
            <a:r>
              <a:rPr lang="en-US" sz="1300" err="1">
                <a:latin typeface="Times New Roman"/>
                <a:ea typeface="+mn-lt"/>
                <a:cs typeface="Times New Roman"/>
              </a:rPr>
              <a:t>ve</a:t>
            </a:r>
            <a:r>
              <a:rPr lang="en-US" sz="1300">
                <a:latin typeface="Times New Roman"/>
                <a:ea typeface="+mn-lt"/>
                <a:cs typeface="Times New Roman"/>
              </a:rPr>
              <a:t> </a:t>
            </a:r>
            <a:r>
              <a:rPr lang="en-US" sz="1300" err="1">
                <a:latin typeface="Times New Roman"/>
                <a:ea typeface="+mn-lt"/>
                <a:cs typeface="Times New Roman"/>
              </a:rPr>
              <a:t>hizmetleri</a:t>
            </a:r>
            <a:r>
              <a:rPr lang="en-US" sz="1300">
                <a:latin typeface="Times New Roman"/>
                <a:ea typeface="+mn-lt"/>
                <a:cs typeface="Times New Roman"/>
              </a:rPr>
              <a:t> </a:t>
            </a:r>
            <a:r>
              <a:rPr lang="en-US" sz="1300" err="1">
                <a:latin typeface="Times New Roman"/>
                <a:ea typeface="+mn-lt"/>
                <a:cs typeface="Times New Roman"/>
              </a:rPr>
              <a:t>sürekli</a:t>
            </a:r>
            <a:r>
              <a:rPr lang="en-US" sz="1300">
                <a:latin typeface="Times New Roman"/>
                <a:ea typeface="+mn-lt"/>
                <a:cs typeface="Times New Roman"/>
              </a:rPr>
              <a:t> </a:t>
            </a:r>
            <a:r>
              <a:rPr lang="en-US" sz="1300" err="1">
                <a:latin typeface="Times New Roman"/>
                <a:ea typeface="+mn-lt"/>
                <a:cs typeface="Times New Roman"/>
              </a:rPr>
              <a:t>sağlama</a:t>
            </a:r>
            <a:r>
              <a:rPr lang="en-US" sz="1300">
                <a:latin typeface="Times New Roman"/>
                <a:ea typeface="+mn-lt"/>
                <a:cs typeface="Times New Roman"/>
              </a:rPr>
              <a:t> </a:t>
            </a:r>
            <a:r>
              <a:rPr lang="en-US" sz="1300" err="1">
                <a:latin typeface="Times New Roman"/>
                <a:ea typeface="+mn-lt"/>
                <a:cs typeface="Times New Roman"/>
              </a:rPr>
              <a:t>kabiliyeti</a:t>
            </a:r>
            <a:r>
              <a:rPr lang="en-US" sz="1300">
                <a:latin typeface="Times New Roman"/>
                <a:ea typeface="+mn-lt"/>
                <a:cs typeface="Times New Roman"/>
              </a:rPr>
              <a:t>,</a:t>
            </a:r>
          </a:p>
          <a:p>
            <a:r>
              <a:rPr lang="tr-TR" sz="1300">
                <a:latin typeface="Times New Roman"/>
                <a:ea typeface="+mn-lt"/>
                <a:cs typeface="Times New Roman"/>
              </a:rPr>
              <a:t>V</a:t>
            </a:r>
            <a:r>
              <a:rPr lang="en-US" sz="1300" err="1">
                <a:latin typeface="Times New Roman"/>
                <a:ea typeface="+mn-lt"/>
                <a:cs typeface="Times New Roman"/>
              </a:rPr>
              <a:t>erimliliğin</a:t>
            </a:r>
            <a:r>
              <a:rPr lang="en-US" sz="1300">
                <a:latin typeface="Times New Roman"/>
                <a:ea typeface="+mn-lt"/>
                <a:cs typeface="Times New Roman"/>
              </a:rPr>
              <a:t> </a:t>
            </a:r>
            <a:r>
              <a:rPr lang="en-US" sz="1300" err="1">
                <a:latin typeface="Times New Roman"/>
                <a:ea typeface="+mn-lt"/>
                <a:cs typeface="Times New Roman"/>
              </a:rPr>
              <a:t>artmasını</a:t>
            </a:r>
            <a:r>
              <a:rPr lang="en-US" sz="1300">
                <a:latin typeface="Times New Roman"/>
                <a:ea typeface="+mn-lt"/>
                <a:cs typeface="Times New Roman"/>
              </a:rPr>
              <a:t>,</a:t>
            </a:r>
          </a:p>
          <a:p>
            <a:r>
              <a:rPr lang="en-US" sz="1300">
                <a:latin typeface="Times New Roman"/>
                <a:ea typeface="+mn-lt"/>
                <a:cs typeface="Times New Roman"/>
              </a:rPr>
              <a:t>Etkin </a:t>
            </a:r>
            <a:r>
              <a:rPr lang="en-US" sz="1300" err="1">
                <a:latin typeface="Times New Roman"/>
                <a:ea typeface="+mn-lt"/>
                <a:cs typeface="Times New Roman"/>
              </a:rPr>
              <a:t>bir</a:t>
            </a:r>
            <a:r>
              <a:rPr lang="en-US" sz="1300">
                <a:latin typeface="Times New Roman"/>
                <a:ea typeface="+mn-lt"/>
                <a:cs typeface="Times New Roman"/>
              </a:rPr>
              <a:t> </a:t>
            </a:r>
            <a:r>
              <a:rPr lang="en-US" sz="1300" err="1">
                <a:latin typeface="Times New Roman"/>
                <a:ea typeface="+mn-lt"/>
                <a:cs typeface="Times New Roman"/>
              </a:rPr>
              <a:t>yönetimi</a:t>
            </a:r>
            <a:r>
              <a:rPr lang="en-US" sz="1300">
                <a:latin typeface="Times New Roman"/>
                <a:ea typeface="+mn-lt"/>
                <a:cs typeface="Times New Roman"/>
              </a:rPr>
              <a:t>,</a:t>
            </a:r>
          </a:p>
          <a:p>
            <a:r>
              <a:rPr lang="tr-TR" sz="1300">
                <a:latin typeface="Times New Roman"/>
                <a:ea typeface="+mn-lt"/>
                <a:cs typeface="Times New Roman"/>
              </a:rPr>
              <a:t>Müşterilerin</a:t>
            </a:r>
            <a:r>
              <a:rPr lang="en-US" sz="1300">
                <a:latin typeface="Times New Roman"/>
                <a:ea typeface="+mn-lt"/>
                <a:cs typeface="Times New Roman"/>
              </a:rPr>
              <a:t> </a:t>
            </a:r>
            <a:r>
              <a:rPr lang="tr-TR" sz="1300">
                <a:latin typeface="Times New Roman"/>
                <a:ea typeface="+mn-lt"/>
                <a:cs typeface="Times New Roman"/>
              </a:rPr>
              <a:t>içsel motivasyonunu artırmayı,</a:t>
            </a:r>
            <a:endParaRPr lang="en-US" sz="1300">
              <a:latin typeface="Times New Roman"/>
              <a:ea typeface="+mn-lt"/>
              <a:cs typeface="Times New Roman"/>
            </a:endParaRPr>
          </a:p>
          <a:p>
            <a:r>
              <a:rPr lang="en-US" sz="1300" err="1">
                <a:latin typeface="Times New Roman"/>
                <a:ea typeface="+mn-lt"/>
                <a:cs typeface="Times New Roman"/>
              </a:rPr>
              <a:t>Kuruluş</a:t>
            </a:r>
            <a:r>
              <a:rPr lang="en-US" sz="1300">
                <a:latin typeface="Times New Roman"/>
                <a:ea typeface="+mn-lt"/>
                <a:cs typeface="Times New Roman"/>
              </a:rPr>
              <a:t> </a:t>
            </a:r>
            <a:r>
              <a:rPr lang="en-US" sz="1300" err="1">
                <a:latin typeface="Times New Roman"/>
                <a:ea typeface="+mn-lt"/>
                <a:cs typeface="Times New Roman"/>
              </a:rPr>
              <a:t>içi</a:t>
            </a:r>
            <a:r>
              <a:rPr lang="en-US" sz="1300">
                <a:latin typeface="Times New Roman"/>
                <a:ea typeface="+mn-lt"/>
                <a:cs typeface="Times New Roman"/>
              </a:rPr>
              <a:t> </a:t>
            </a:r>
            <a:r>
              <a:rPr lang="en-US" sz="1300" err="1">
                <a:latin typeface="Times New Roman"/>
                <a:ea typeface="+mn-lt"/>
                <a:cs typeface="Times New Roman"/>
              </a:rPr>
              <a:t>iletişimde</a:t>
            </a:r>
            <a:r>
              <a:rPr lang="en-US" sz="1300">
                <a:latin typeface="Times New Roman"/>
                <a:ea typeface="+mn-lt"/>
                <a:cs typeface="Times New Roman"/>
              </a:rPr>
              <a:t> </a:t>
            </a:r>
            <a:r>
              <a:rPr lang="en-US" sz="1300" err="1">
                <a:latin typeface="Times New Roman"/>
                <a:ea typeface="+mn-lt"/>
                <a:cs typeface="Times New Roman"/>
              </a:rPr>
              <a:t>iyileşmeyi</a:t>
            </a:r>
            <a:r>
              <a:rPr lang="en-US" sz="1300">
                <a:latin typeface="Times New Roman"/>
                <a:ea typeface="+mn-lt"/>
                <a:cs typeface="Times New Roman"/>
              </a:rPr>
              <a:t>,</a:t>
            </a:r>
            <a:endParaRPr lang="tr-TR" sz="1300">
              <a:latin typeface="Times New Roman"/>
              <a:ea typeface="+mn-lt"/>
              <a:cs typeface="Times New Roman"/>
            </a:endParaRPr>
          </a:p>
          <a:p>
            <a:r>
              <a:rPr lang="tr-TR" sz="1300">
                <a:latin typeface="Times New Roman"/>
                <a:ea typeface="+mn-lt"/>
                <a:cs typeface="Times New Roman"/>
              </a:rPr>
              <a:t>Standardizasyonu yakalamayı,</a:t>
            </a:r>
            <a:endParaRPr lang="en-US" sz="1300">
              <a:latin typeface="Times New Roman"/>
              <a:ea typeface="+mn-lt"/>
              <a:cs typeface="Times New Roman"/>
            </a:endParaRPr>
          </a:p>
          <a:p>
            <a:r>
              <a:rPr lang="en-US" sz="1300" err="1">
                <a:latin typeface="Times New Roman"/>
                <a:ea typeface="+mn-lt"/>
                <a:cs typeface="Times New Roman"/>
              </a:rPr>
              <a:t>Tüm</a:t>
            </a:r>
            <a:r>
              <a:rPr lang="en-US" sz="1300">
                <a:latin typeface="Times New Roman"/>
                <a:ea typeface="+mn-lt"/>
                <a:cs typeface="Times New Roman"/>
              </a:rPr>
              <a:t> </a:t>
            </a:r>
            <a:r>
              <a:rPr lang="en-US" sz="1300" err="1">
                <a:latin typeface="Times New Roman"/>
                <a:ea typeface="+mn-lt"/>
                <a:cs typeface="Times New Roman"/>
              </a:rPr>
              <a:t>faaliyetlerde</a:t>
            </a:r>
            <a:r>
              <a:rPr lang="en-US" sz="1300">
                <a:latin typeface="Times New Roman"/>
                <a:ea typeface="+mn-lt"/>
                <a:cs typeface="Times New Roman"/>
              </a:rPr>
              <a:t> </a:t>
            </a:r>
            <a:r>
              <a:rPr lang="en-US" sz="1300" err="1">
                <a:latin typeface="Times New Roman"/>
                <a:ea typeface="+mn-lt"/>
                <a:cs typeface="Times New Roman"/>
              </a:rPr>
              <a:t>geniş</a:t>
            </a:r>
            <a:r>
              <a:rPr lang="en-US" sz="1300">
                <a:latin typeface="Times New Roman"/>
                <a:ea typeface="+mn-lt"/>
                <a:cs typeface="Times New Roman"/>
              </a:rPr>
              <a:t> </a:t>
            </a:r>
            <a:r>
              <a:rPr lang="en-US" sz="1300" err="1">
                <a:latin typeface="Times New Roman"/>
                <a:ea typeface="+mn-lt"/>
                <a:cs typeface="Times New Roman"/>
              </a:rPr>
              <a:t>izleme</a:t>
            </a:r>
            <a:r>
              <a:rPr lang="en-US" sz="1300">
                <a:latin typeface="Times New Roman"/>
                <a:ea typeface="+mn-lt"/>
                <a:cs typeface="Times New Roman"/>
              </a:rPr>
              <a:t> </a:t>
            </a:r>
            <a:r>
              <a:rPr lang="en-US" sz="1300" err="1">
                <a:latin typeface="Times New Roman"/>
                <a:ea typeface="+mn-lt"/>
                <a:cs typeface="Times New Roman"/>
              </a:rPr>
              <a:t>ve</a:t>
            </a:r>
            <a:r>
              <a:rPr lang="en-US" sz="1300">
                <a:latin typeface="Times New Roman"/>
                <a:ea typeface="+mn-lt"/>
                <a:cs typeface="Times New Roman"/>
              </a:rPr>
              <a:t> </a:t>
            </a:r>
            <a:r>
              <a:rPr lang="en-US" sz="1300" err="1">
                <a:latin typeface="Times New Roman"/>
                <a:ea typeface="+mn-lt"/>
                <a:cs typeface="Times New Roman"/>
              </a:rPr>
              <a:t>kontrolü</a:t>
            </a:r>
            <a:r>
              <a:rPr lang="en-US" sz="1300">
                <a:latin typeface="Times New Roman"/>
                <a:ea typeface="+mn-lt"/>
                <a:cs typeface="Times New Roman"/>
              </a:rPr>
              <a:t>,</a:t>
            </a:r>
          </a:p>
          <a:p>
            <a:r>
              <a:rPr lang="en-US" sz="1300" err="1">
                <a:latin typeface="Times New Roman"/>
                <a:ea typeface="+mn-lt"/>
                <a:cs typeface="Times New Roman"/>
              </a:rPr>
              <a:t>Müşteri</a:t>
            </a:r>
            <a:r>
              <a:rPr lang="en-US" sz="1300">
                <a:latin typeface="Times New Roman"/>
                <a:ea typeface="+mn-lt"/>
                <a:cs typeface="Times New Roman"/>
              </a:rPr>
              <a:t> </a:t>
            </a:r>
            <a:r>
              <a:rPr lang="en-US" sz="1300" err="1">
                <a:latin typeface="Times New Roman"/>
                <a:ea typeface="+mn-lt"/>
                <a:cs typeface="Times New Roman"/>
              </a:rPr>
              <a:t>şikayetinin</a:t>
            </a:r>
            <a:r>
              <a:rPr lang="en-US" sz="1300">
                <a:latin typeface="Times New Roman"/>
                <a:ea typeface="+mn-lt"/>
                <a:cs typeface="Times New Roman"/>
              </a:rPr>
              <a:t> </a:t>
            </a:r>
            <a:r>
              <a:rPr lang="en-US" sz="1300" err="1">
                <a:latin typeface="Times New Roman"/>
                <a:ea typeface="+mn-lt"/>
                <a:cs typeface="Times New Roman"/>
              </a:rPr>
              <a:t>azalması</a:t>
            </a:r>
            <a:r>
              <a:rPr lang="en-US" sz="1300">
                <a:latin typeface="Times New Roman"/>
                <a:ea typeface="+mn-lt"/>
                <a:cs typeface="Times New Roman"/>
              </a:rPr>
              <a:t>, </a:t>
            </a:r>
            <a:r>
              <a:rPr lang="en-US" sz="1300" err="1">
                <a:latin typeface="Times New Roman"/>
                <a:ea typeface="+mn-lt"/>
                <a:cs typeface="Times New Roman"/>
              </a:rPr>
              <a:t>memnuniyetin</a:t>
            </a:r>
            <a:r>
              <a:rPr lang="en-US" sz="1300">
                <a:latin typeface="Times New Roman"/>
                <a:ea typeface="+mn-lt"/>
                <a:cs typeface="Times New Roman"/>
              </a:rPr>
              <a:t> </a:t>
            </a:r>
            <a:r>
              <a:rPr lang="en-US" sz="1300" err="1">
                <a:latin typeface="Times New Roman"/>
                <a:ea typeface="+mn-lt"/>
                <a:cs typeface="Times New Roman"/>
              </a:rPr>
              <a:t>artmasını</a:t>
            </a:r>
            <a:r>
              <a:rPr lang="en-US" sz="1300">
                <a:latin typeface="Times New Roman"/>
                <a:ea typeface="+mn-lt"/>
                <a:cs typeface="Times New Roman"/>
              </a:rPr>
              <a:t>,</a:t>
            </a:r>
          </a:p>
          <a:p>
            <a:r>
              <a:rPr lang="en-US" sz="1300" err="1">
                <a:latin typeface="Times New Roman"/>
                <a:ea typeface="+mn-lt"/>
                <a:cs typeface="Times New Roman"/>
              </a:rPr>
              <a:t>Müşteri</a:t>
            </a:r>
            <a:r>
              <a:rPr lang="en-US" sz="1300">
                <a:latin typeface="Times New Roman"/>
                <a:ea typeface="+mn-lt"/>
                <a:cs typeface="Times New Roman"/>
              </a:rPr>
              <a:t> </a:t>
            </a:r>
            <a:r>
              <a:rPr lang="en-US" sz="1300" err="1">
                <a:latin typeface="Times New Roman"/>
                <a:ea typeface="+mn-lt"/>
                <a:cs typeface="Times New Roman"/>
              </a:rPr>
              <a:t>memnuniyetini</a:t>
            </a:r>
            <a:r>
              <a:rPr lang="en-US" sz="1300">
                <a:latin typeface="Times New Roman"/>
                <a:ea typeface="+mn-lt"/>
                <a:cs typeface="Times New Roman"/>
              </a:rPr>
              <a:t> </a:t>
            </a:r>
            <a:r>
              <a:rPr lang="en-US" sz="1300" err="1">
                <a:latin typeface="Times New Roman"/>
                <a:ea typeface="+mn-lt"/>
                <a:cs typeface="Times New Roman"/>
              </a:rPr>
              <a:t>artırma</a:t>
            </a:r>
            <a:r>
              <a:rPr lang="en-US" sz="1300">
                <a:latin typeface="Times New Roman"/>
                <a:ea typeface="+mn-lt"/>
                <a:cs typeface="Times New Roman"/>
              </a:rPr>
              <a:t> </a:t>
            </a:r>
            <a:r>
              <a:rPr lang="en-US" sz="1300" err="1">
                <a:latin typeface="Times New Roman"/>
                <a:ea typeface="+mn-lt"/>
                <a:cs typeface="Times New Roman"/>
              </a:rPr>
              <a:t>yönünde</a:t>
            </a:r>
            <a:r>
              <a:rPr lang="en-US" sz="1300">
                <a:latin typeface="Times New Roman"/>
                <a:ea typeface="+mn-lt"/>
                <a:cs typeface="Times New Roman"/>
              </a:rPr>
              <a:t> </a:t>
            </a:r>
            <a:r>
              <a:rPr lang="en-US" sz="1300" err="1">
                <a:latin typeface="Times New Roman"/>
                <a:ea typeface="+mn-lt"/>
                <a:cs typeface="Times New Roman"/>
              </a:rPr>
              <a:t>fırsatlara</a:t>
            </a:r>
            <a:r>
              <a:rPr lang="en-US" sz="1300">
                <a:latin typeface="Times New Roman"/>
                <a:ea typeface="+mn-lt"/>
                <a:cs typeface="Times New Roman"/>
              </a:rPr>
              <a:t> </a:t>
            </a:r>
            <a:r>
              <a:rPr lang="en-US" sz="1300" err="1">
                <a:latin typeface="Times New Roman"/>
                <a:ea typeface="+mn-lt"/>
                <a:cs typeface="Times New Roman"/>
              </a:rPr>
              <a:t>imkân</a:t>
            </a:r>
            <a:r>
              <a:rPr lang="en-US" sz="1300">
                <a:latin typeface="Times New Roman"/>
                <a:ea typeface="+mn-lt"/>
                <a:cs typeface="Times New Roman"/>
              </a:rPr>
              <a:t> </a:t>
            </a:r>
            <a:r>
              <a:rPr lang="en-US" sz="1300" err="1">
                <a:latin typeface="Times New Roman"/>
                <a:ea typeface="+mn-lt"/>
                <a:cs typeface="Times New Roman"/>
              </a:rPr>
              <a:t>tanıma</a:t>
            </a:r>
            <a:r>
              <a:rPr lang="en-US" sz="1300">
                <a:latin typeface="Times New Roman"/>
                <a:ea typeface="+mn-lt"/>
                <a:cs typeface="Times New Roman"/>
              </a:rPr>
              <a:t>,</a:t>
            </a:r>
          </a:p>
          <a:p>
            <a:r>
              <a:rPr lang="en-US" sz="1300" err="1">
                <a:latin typeface="Times New Roman"/>
                <a:ea typeface="+mn-lt"/>
                <a:cs typeface="Times New Roman"/>
              </a:rPr>
              <a:t>Ulusal</a:t>
            </a:r>
            <a:r>
              <a:rPr lang="en-US" sz="1300">
                <a:latin typeface="Times New Roman"/>
                <a:ea typeface="+mn-lt"/>
                <a:cs typeface="Times New Roman"/>
              </a:rPr>
              <a:t> </a:t>
            </a:r>
            <a:r>
              <a:rPr lang="en-US" sz="1300" err="1">
                <a:latin typeface="Times New Roman"/>
                <a:ea typeface="+mn-lt"/>
                <a:cs typeface="Times New Roman"/>
              </a:rPr>
              <a:t>ve</a:t>
            </a:r>
            <a:r>
              <a:rPr lang="en-US" sz="1300">
                <a:latin typeface="Times New Roman"/>
                <a:ea typeface="+mn-lt"/>
                <a:cs typeface="Times New Roman"/>
              </a:rPr>
              <a:t> </a:t>
            </a:r>
            <a:r>
              <a:rPr lang="en-US" sz="1300" err="1">
                <a:latin typeface="Times New Roman"/>
                <a:ea typeface="+mn-lt"/>
                <a:cs typeface="Times New Roman"/>
              </a:rPr>
              <a:t>uluslararası</a:t>
            </a:r>
            <a:r>
              <a:rPr lang="en-US" sz="1300">
                <a:latin typeface="Times New Roman"/>
                <a:ea typeface="+mn-lt"/>
                <a:cs typeface="Times New Roman"/>
              </a:rPr>
              <a:t> </a:t>
            </a:r>
            <a:r>
              <a:rPr lang="en-US" sz="1300" err="1">
                <a:latin typeface="Times New Roman"/>
                <a:ea typeface="+mn-lt"/>
                <a:cs typeface="Times New Roman"/>
              </a:rPr>
              <a:t>düzeyde</a:t>
            </a:r>
            <a:r>
              <a:rPr lang="en-US" sz="1300">
                <a:latin typeface="Times New Roman"/>
                <a:ea typeface="+mn-lt"/>
                <a:cs typeface="Times New Roman"/>
              </a:rPr>
              <a:t> </a:t>
            </a:r>
            <a:r>
              <a:rPr lang="en-US" sz="1300" err="1">
                <a:latin typeface="Times New Roman"/>
                <a:ea typeface="+mn-lt"/>
                <a:cs typeface="Times New Roman"/>
              </a:rPr>
              <a:t>uygulanabilirliği</a:t>
            </a:r>
            <a:r>
              <a:rPr lang="en-US" sz="1300">
                <a:latin typeface="Times New Roman"/>
                <a:ea typeface="+mn-lt"/>
                <a:cs typeface="Times New Roman"/>
              </a:rPr>
              <a:t> </a:t>
            </a:r>
            <a:r>
              <a:rPr lang="en-US" sz="1300" err="1">
                <a:latin typeface="Times New Roman"/>
                <a:ea typeface="+mn-lt"/>
                <a:cs typeface="Times New Roman"/>
              </a:rPr>
              <a:t>sağlamaktadır</a:t>
            </a:r>
            <a:r>
              <a:rPr lang="en-US" sz="1300">
                <a:latin typeface="Times New Roman"/>
                <a:ea typeface="+mn-lt"/>
                <a:cs typeface="Times New Roman"/>
              </a:rPr>
              <a:t>.</a:t>
            </a:r>
          </a:p>
        </p:txBody>
      </p:sp>
    </p:spTree>
    <p:extLst>
      <p:ext uri="{BB962C8B-B14F-4D97-AF65-F5344CB8AC3E}">
        <p14:creationId xmlns:p14="http://schemas.microsoft.com/office/powerpoint/2010/main" val="251404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192" y="253397"/>
            <a:ext cx="10982608" cy="1273233"/>
          </a:xfrm>
        </p:spPr>
        <p:txBody>
          <a:bodyPr>
            <a:normAutofit/>
          </a:bodyPr>
          <a:lstStyle/>
          <a:p>
            <a:r>
              <a:rPr lang="tr-TR" sz="4000" b="1" dirty="0">
                <a:effectLst>
                  <a:outerShdw blurRad="38100" dist="38100" dir="2700000" algn="tl">
                    <a:srgbClr val="000000">
                      <a:alpha val="43137"/>
                    </a:srgbClr>
                  </a:outerShdw>
                </a:effectLst>
              </a:rPr>
              <a:t>KAPSAM</a:t>
            </a:r>
          </a:p>
        </p:txBody>
      </p:sp>
      <p:sp>
        <p:nvSpPr>
          <p:cNvPr id="16" name="İçerik Yer Tutucusu 2"/>
          <p:cNvSpPr>
            <a:spLocks noGrp="1"/>
          </p:cNvSpPr>
          <p:nvPr>
            <p:ph idx="1"/>
          </p:nvPr>
        </p:nvSpPr>
        <p:spPr>
          <a:xfrm>
            <a:off x="213560" y="1899601"/>
            <a:ext cx="11370277" cy="3632784"/>
          </a:xfrm>
        </p:spPr>
        <p:txBody>
          <a:bodyPr vert="horz" lIns="91440" tIns="45720" rIns="91440" bIns="45720" rtlCol="0" anchor="t">
            <a:normAutofit fontScale="92500" lnSpcReduction="10000"/>
          </a:bodyPr>
          <a:lstStyle/>
          <a:p>
            <a:pPr algn="just">
              <a:lnSpc>
                <a:spcPct val="150000"/>
              </a:lnSpc>
            </a:pPr>
            <a:r>
              <a:rPr lang="tr-TR" sz="2200" b="1" dirty="0"/>
              <a:t>Üniversitemiz, birimlerinin faaliyetlerini gerçekleştirirken izleyecekleri yöntemleri ve bunların detaylarını kalite el kitabında atıflarına yer verilen </a:t>
            </a:r>
            <a:r>
              <a:rPr lang="tr-TR" sz="2200" b="1" u="sng" dirty="0"/>
              <a:t>yasal mevzuatlar, prosedür, proses ve talimatlarla </a:t>
            </a:r>
            <a:r>
              <a:rPr lang="tr-TR" sz="2200" b="1" dirty="0"/>
              <a:t>belirlemiştir. </a:t>
            </a:r>
            <a:endParaRPr lang="en-US" dirty="0"/>
          </a:p>
          <a:p>
            <a:pPr marL="0" indent="0" algn="just">
              <a:lnSpc>
                <a:spcPct val="150000"/>
              </a:lnSpc>
              <a:buNone/>
            </a:pPr>
            <a:r>
              <a:rPr lang="tr-TR" sz="2200" b="1" dirty="0"/>
              <a:t>Üniversitemizde kurulan Kalite Yönetim Sisteminde; </a:t>
            </a:r>
          </a:p>
          <a:p>
            <a:pPr algn="just">
              <a:lnSpc>
                <a:spcPct val="150000"/>
              </a:lnSpc>
            </a:pPr>
            <a:r>
              <a:rPr lang="tr-TR" sz="2200" b="1" dirty="0"/>
              <a:t>Kırıkkale Üniversitesi Tıp Fakültesi Uygulama ve Araştırma Hastanesi, Veteriner Fakültesi Uygulama ve Araştırma Hastanesi, Diş Hekimliği Hastanesi ayrı bir KYS kurduklarından;</a:t>
            </a:r>
          </a:p>
          <a:p>
            <a:pPr algn="just">
              <a:lnSpc>
                <a:spcPct val="150000"/>
              </a:lnSpc>
            </a:pPr>
            <a:r>
              <a:rPr lang="tr-TR" sz="2200" b="1" dirty="0"/>
              <a:t>TS EN ISO 9001:2015 ve 10002:2018 kapsamı dışında bırakılmıştır.</a:t>
            </a:r>
          </a:p>
          <a:p>
            <a:pPr marL="0" indent="0">
              <a:buNone/>
            </a:pPr>
            <a:endParaRPr lang="tr-TR" sz="2200" dirty="0"/>
          </a:p>
          <a:p>
            <a:endParaRPr lang="tr-TR" sz="2200" dirty="0"/>
          </a:p>
        </p:txBody>
      </p:sp>
      <p:pic>
        <p:nvPicPr>
          <p:cNvPr id="4" name="Picture 3" descr="A blue and grey logo&#10;&#10;Description automatically generated">
            <a:extLst>
              <a:ext uri="{FF2B5EF4-FFF2-40B4-BE49-F238E27FC236}">
                <a16:creationId xmlns:a16="http://schemas.microsoft.com/office/drawing/2014/main" id="{FD505E7C-E0A0-8134-A014-1747D2980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6" name="Rectangle: Rounded Corners 5">
            <a:extLst>
              <a:ext uri="{FF2B5EF4-FFF2-40B4-BE49-F238E27FC236}">
                <a16:creationId xmlns:a16="http://schemas.microsoft.com/office/drawing/2014/main" id="{2E22825B-3A15-16A8-1646-515153DB6964}"/>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Times New Roman" panose="02020603050405020304" pitchFamily="18" charset="0"/>
                <a:cs typeface="Times New Roman" panose="02020603050405020304" pitchFamily="18" charset="0"/>
              </a:rPr>
              <a:t>kku.edu.tr             kirikkaleunv               kirikkaleunv              kirikkaleunv</a:t>
            </a:r>
            <a:endParaRPr lang="en-CA">
              <a:latin typeface="Times New Roman" panose="02020603050405020304" pitchFamily="18" charset="0"/>
              <a:cs typeface="Times New Roman" panose="02020603050405020304" pitchFamily="18" charset="0"/>
            </a:endParaRPr>
          </a:p>
        </p:txBody>
      </p:sp>
      <p:pic>
        <p:nvPicPr>
          <p:cNvPr id="22" name="Picture 2">
            <a:extLst>
              <a:ext uri="{FF2B5EF4-FFF2-40B4-BE49-F238E27FC236}">
                <a16:creationId xmlns:a16="http://schemas.microsoft.com/office/drawing/2014/main" id="{9F18BCE5-37A9-EC2A-BFC8-DB73D0A4A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C58AD110-BB25-E2D0-1DDF-681EBB69B6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24" name="Picture 6" descr="X Icon Images – Browse 1,150,658 Stock Photos, Vectors, and Video | Adobe  Stock">
            <a:extLst>
              <a:ext uri="{FF2B5EF4-FFF2-40B4-BE49-F238E27FC236}">
                <a16:creationId xmlns:a16="http://schemas.microsoft.com/office/drawing/2014/main" id="{2E0FD903-0DBF-4F89-3392-50FE535D1E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Facebook - Free social media icons">
            <a:extLst>
              <a:ext uri="{FF2B5EF4-FFF2-40B4-BE49-F238E27FC236}">
                <a16:creationId xmlns:a16="http://schemas.microsoft.com/office/drawing/2014/main" id="{C6DA8658-0281-7A1F-9B4E-8AD7F82031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spTree>
    <p:extLst>
      <p:ext uri="{BB962C8B-B14F-4D97-AF65-F5344CB8AC3E}">
        <p14:creationId xmlns:p14="http://schemas.microsoft.com/office/powerpoint/2010/main" val="10569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359696" y="188641"/>
            <a:ext cx="5976664" cy="584775"/>
          </a:xfrm>
          <a:prstGeom prst="rect">
            <a:avLst/>
          </a:prstGeom>
          <a:noFill/>
        </p:spPr>
        <p:txBody>
          <a:bodyPr wrap="square" rtlCol="0">
            <a:spAutoFit/>
          </a:bodyPr>
          <a:lstStyle/>
          <a:p>
            <a:pPr algn="ctr"/>
            <a:r>
              <a:rPr lang="tr-TR" sz="3200" b="1">
                <a:solidFill>
                  <a:schemeClr val="bg1"/>
                </a:solidFill>
              </a:rPr>
              <a:t>KALİTE POLİTİKAMIZ</a:t>
            </a:r>
          </a:p>
        </p:txBody>
      </p:sp>
      <p:pic>
        <p:nvPicPr>
          <p:cNvPr id="1026" name="Picture 2">
            <a:extLst>
              <a:ext uri="{FF2B5EF4-FFF2-40B4-BE49-F238E27FC236}">
                <a16:creationId xmlns:a16="http://schemas.microsoft.com/office/drawing/2014/main" id="{CB047971-02AD-DC74-9913-BA5AB0539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5975"/>
            <a:ext cx="12192000" cy="522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8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6B39-4E8A-E0F3-7104-55913FF6796D}"/>
            </a:ext>
          </a:extLst>
        </p:cNvPr>
        <p:cNvGrpSpPr/>
        <p:nvPr/>
      </p:nvGrpSpPr>
      <p:grpSpPr>
        <a:xfrm>
          <a:off x="0" y="0"/>
          <a:ext cx="0" cy="0"/>
          <a:chOff x="0" y="0"/>
          <a:chExt cx="0" cy="0"/>
        </a:xfrm>
      </p:grpSpPr>
      <p:pic>
        <p:nvPicPr>
          <p:cNvPr id="5" name="Picture 4" descr="A blue and grey logo&#10;&#10;Description automatically generated">
            <a:extLst>
              <a:ext uri="{FF2B5EF4-FFF2-40B4-BE49-F238E27FC236}">
                <a16:creationId xmlns:a16="http://schemas.microsoft.com/office/drawing/2014/main" id="{06C12629-28EB-4CB3-CC07-BF8C37918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6" name="Rectangle: Rounded Corners 5">
            <a:extLst>
              <a:ext uri="{FF2B5EF4-FFF2-40B4-BE49-F238E27FC236}">
                <a16:creationId xmlns:a16="http://schemas.microsoft.com/office/drawing/2014/main" id="{55C72433-CCAA-18A1-4E38-22DEDB1A320D}"/>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Times New Roman" panose="02020603050405020304" pitchFamily="18" charset="0"/>
                <a:cs typeface="Times New Roman" panose="02020603050405020304" pitchFamily="18" charset="0"/>
              </a:rPr>
              <a:t>kku.edu.tr             kirikkaleunv               kirikkaleunv              kirikkaleunv</a:t>
            </a:r>
            <a:endParaRPr lang="en-CA">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3BC8B942-B574-1E6B-E571-D4B0F1556D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3652466-F7EF-BD40-2AC7-1F6EC4898F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X Icon Images – Browse 1,150,658 Stock Photos, Vectors, and Video | Adobe  Stock">
            <a:extLst>
              <a:ext uri="{FF2B5EF4-FFF2-40B4-BE49-F238E27FC236}">
                <a16:creationId xmlns:a16="http://schemas.microsoft.com/office/drawing/2014/main" id="{1DA64968-8344-94FD-2482-6382041420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 Free social media icons">
            <a:extLst>
              <a:ext uri="{FF2B5EF4-FFF2-40B4-BE49-F238E27FC236}">
                <a16:creationId xmlns:a16="http://schemas.microsoft.com/office/drawing/2014/main" id="{73539D3E-9907-BF0A-0EA8-36D9AD8906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sp>
        <p:nvSpPr>
          <p:cNvPr id="2" name="TextBox 1">
            <a:extLst>
              <a:ext uri="{FF2B5EF4-FFF2-40B4-BE49-F238E27FC236}">
                <a16:creationId xmlns:a16="http://schemas.microsoft.com/office/drawing/2014/main" id="{7A410294-864E-CC25-EDA5-64BC11950D0C}"/>
              </a:ext>
            </a:extLst>
          </p:cNvPr>
          <p:cNvSpPr txBox="1"/>
          <p:nvPr/>
        </p:nvSpPr>
        <p:spPr>
          <a:xfrm>
            <a:off x="958482" y="469577"/>
            <a:ext cx="10936586" cy="1077218"/>
          </a:xfrm>
          <a:prstGeom prst="rect">
            <a:avLst/>
          </a:prstGeom>
          <a:noFill/>
          <a:ln>
            <a:noFill/>
          </a:ln>
        </p:spPr>
        <p:txBody>
          <a:bodyPr wrap="square" lIns="91440" tIns="45720" rIns="91440" bIns="45720" rtlCol="0" anchor="t">
            <a:spAutoFit/>
            <a:scene3d>
              <a:camera prst="orthographicFront"/>
              <a:lightRig rig="soft" dir="t">
                <a:rot lat="0" lon="0" rev="15600000"/>
              </a:lightRig>
            </a:scene3d>
            <a:sp3d extrusionH="57150" prstMaterial="softEdge">
              <a:bevelT w="25400" h="38100"/>
            </a:sp3d>
          </a:bodyPr>
          <a:lstStyle/>
          <a:p>
            <a:pPr algn="ctr"/>
            <a:r>
              <a:rPr lang="tr-TR" sz="3200" b="1">
                <a:ln/>
                <a:solidFill>
                  <a:srgbClr val="C00000"/>
                </a:solidFill>
              </a:rPr>
              <a:t>KIRIKKALE ÜNİVERSİTESİ </a:t>
            </a:r>
            <a:endParaRPr lang="en-US" sz="3200" b="1">
              <a:ln/>
              <a:solidFill>
                <a:srgbClr val="C00000"/>
              </a:solidFill>
            </a:endParaRPr>
          </a:p>
          <a:p>
            <a:pPr algn="ctr"/>
            <a:r>
              <a:rPr lang="tr-TR" sz="3200" b="1">
                <a:ln/>
                <a:solidFill>
                  <a:srgbClr val="C00000"/>
                </a:solidFill>
              </a:rPr>
              <a:t>KALİTE KOORDİNATÖRLÜĞÜ ORGANİZASYON ŞEMASI</a:t>
            </a:r>
            <a:endParaRPr lang="en-US" sz="3200" b="1">
              <a:ln/>
              <a:solidFill>
                <a:srgbClr val="C00000"/>
              </a:solidFill>
            </a:endParaRPr>
          </a:p>
        </p:txBody>
      </p:sp>
      <p:sp>
        <p:nvSpPr>
          <p:cNvPr id="11" name="Rectangle: Top Corners Rounded 10">
            <a:extLst>
              <a:ext uri="{FF2B5EF4-FFF2-40B4-BE49-F238E27FC236}">
                <a16:creationId xmlns:a16="http://schemas.microsoft.com/office/drawing/2014/main" id="{E390BD07-09E1-4A81-EE3F-D09A6AF640C5}"/>
              </a:ext>
            </a:extLst>
          </p:cNvPr>
          <p:cNvSpPr/>
          <p:nvPr/>
        </p:nvSpPr>
        <p:spPr>
          <a:xfrm>
            <a:off x="4992918" y="1485988"/>
            <a:ext cx="1819746" cy="425513"/>
          </a:xfrm>
          <a:prstGeom prst="round2SameRect">
            <a:avLst>
              <a:gd name="adj1" fmla="val 44445"/>
              <a:gd name="adj2" fmla="val 43413"/>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600" b="1"/>
              <a:t>REKTÖR</a:t>
            </a:r>
            <a:endParaRPr lang="en-CA" sz="1200" b="1"/>
          </a:p>
        </p:txBody>
      </p:sp>
      <p:cxnSp>
        <p:nvCxnSpPr>
          <p:cNvPr id="12" name="Straight Connector 11">
            <a:extLst>
              <a:ext uri="{FF2B5EF4-FFF2-40B4-BE49-F238E27FC236}">
                <a16:creationId xmlns:a16="http://schemas.microsoft.com/office/drawing/2014/main" id="{0F86F507-D7F9-0997-12D9-203AE471816E}"/>
              </a:ext>
            </a:extLst>
          </p:cNvPr>
          <p:cNvCxnSpPr>
            <a:cxnSpLocks/>
            <a:stCxn id="11" idx="1"/>
            <a:endCxn id="15" idx="0"/>
          </p:cNvCxnSpPr>
          <p:nvPr/>
        </p:nvCxnSpPr>
        <p:spPr>
          <a:xfrm flipH="1">
            <a:off x="2748943" y="1911501"/>
            <a:ext cx="3153848" cy="14103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35B7B5A-7B04-839B-45C4-55819402C4FD}"/>
              </a:ext>
            </a:extLst>
          </p:cNvPr>
          <p:cNvCxnSpPr>
            <a:cxnSpLocks/>
            <a:stCxn id="11" idx="1"/>
            <a:endCxn id="17" idx="0"/>
          </p:cNvCxnSpPr>
          <p:nvPr/>
        </p:nvCxnSpPr>
        <p:spPr>
          <a:xfrm flipH="1">
            <a:off x="5902236" y="1911501"/>
            <a:ext cx="555" cy="1395141"/>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50A00827-F640-CED0-DD21-B761CD26AE7D}"/>
              </a:ext>
            </a:extLst>
          </p:cNvPr>
          <p:cNvCxnSpPr>
            <a:cxnSpLocks/>
            <a:stCxn id="11" idx="1"/>
            <a:endCxn id="21" idx="0"/>
          </p:cNvCxnSpPr>
          <p:nvPr/>
        </p:nvCxnSpPr>
        <p:spPr>
          <a:xfrm>
            <a:off x="5902791" y="1911501"/>
            <a:ext cx="3252130" cy="1380065"/>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Rounded Corners 14">
            <a:extLst>
              <a:ext uri="{FF2B5EF4-FFF2-40B4-BE49-F238E27FC236}">
                <a16:creationId xmlns:a16="http://schemas.microsoft.com/office/drawing/2014/main" id="{59F6C7B9-034C-CF2E-7C64-21D2E9E8AC5B}"/>
              </a:ext>
            </a:extLst>
          </p:cNvPr>
          <p:cNvSpPr/>
          <p:nvPr/>
        </p:nvSpPr>
        <p:spPr>
          <a:xfrm>
            <a:off x="1295802" y="3321889"/>
            <a:ext cx="2906282" cy="425512"/>
          </a:xfrm>
          <a:prstGeom prst="roundRect">
            <a:avLst>
              <a:gd name="adj"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1200"/>
              <a:t>KALİTE YÖNETİM TEMSİLCİSİ VE KALİTE KOORDİNATÖRÜ</a:t>
            </a:r>
            <a:endParaRPr lang="en-CA" sz="1200"/>
          </a:p>
        </p:txBody>
      </p:sp>
      <p:sp>
        <p:nvSpPr>
          <p:cNvPr id="16" name="Rectangle: Rounded Corners 15">
            <a:extLst>
              <a:ext uri="{FF2B5EF4-FFF2-40B4-BE49-F238E27FC236}">
                <a16:creationId xmlns:a16="http://schemas.microsoft.com/office/drawing/2014/main" id="{75B6E996-E232-102E-AD16-FE00BD14AB1B}"/>
              </a:ext>
            </a:extLst>
          </p:cNvPr>
          <p:cNvSpPr/>
          <p:nvPr/>
        </p:nvSpPr>
        <p:spPr>
          <a:xfrm>
            <a:off x="1295802" y="3866548"/>
            <a:ext cx="2906282" cy="42551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200"/>
              <a:t>KALİTE KOORDİNATÖR YARDIMCILARI</a:t>
            </a:r>
            <a:endParaRPr lang="en-CA" sz="1200"/>
          </a:p>
        </p:txBody>
      </p:sp>
      <p:sp>
        <p:nvSpPr>
          <p:cNvPr id="17" name="Rectangle: Rounded Corners 16">
            <a:extLst>
              <a:ext uri="{FF2B5EF4-FFF2-40B4-BE49-F238E27FC236}">
                <a16:creationId xmlns:a16="http://schemas.microsoft.com/office/drawing/2014/main" id="{2B347B93-DEF4-517C-B98E-638484F8F711}"/>
              </a:ext>
            </a:extLst>
          </p:cNvPr>
          <p:cNvSpPr/>
          <p:nvPr/>
        </p:nvSpPr>
        <p:spPr>
          <a:xfrm>
            <a:off x="4562414" y="3306642"/>
            <a:ext cx="2679643" cy="422844"/>
          </a:xfrm>
          <a:prstGeom prst="roundRect">
            <a:avLst>
              <a:gd name="adj" fmla="val 5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200" b="1"/>
              <a:t>KALİTE KOMİSYONU</a:t>
            </a:r>
            <a:endParaRPr lang="en-CA" sz="1200" b="1"/>
          </a:p>
        </p:txBody>
      </p:sp>
      <p:sp>
        <p:nvSpPr>
          <p:cNvPr id="18" name="Rectangle: Rounded Corners 17">
            <a:extLst>
              <a:ext uri="{FF2B5EF4-FFF2-40B4-BE49-F238E27FC236}">
                <a16:creationId xmlns:a16="http://schemas.microsoft.com/office/drawing/2014/main" id="{57AC5FD5-9B0E-DE70-6D4F-39EF0EC95E12}"/>
              </a:ext>
            </a:extLst>
          </p:cNvPr>
          <p:cNvSpPr/>
          <p:nvPr/>
        </p:nvSpPr>
        <p:spPr>
          <a:xfrm>
            <a:off x="4527433" y="3859620"/>
            <a:ext cx="2679643" cy="425511"/>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200"/>
              <a:t>KALİTE ALT KOMİSYONU</a:t>
            </a:r>
            <a:endParaRPr lang="en-CA" sz="1200"/>
          </a:p>
        </p:txBody>
      </p:sp>
      <p:sp>
        <p:nvSpPr>
          <p:cNvPr id="19" name="Rectangle: Rounded Corners 18">
            <a:extLst>
              <a:ext uri="{FF2B5EF4-FFF2-40B4-BE49-F238E27FC236}">
                <a16:creationId xmlns:a16="http://schemas.microsoft.com/office/drawing/2014/main" id="{D34E919D-0728-FCD5-DFF9-26BC20D7ECB4}"/>
              </a:ext>
            </a:extLst>
          </p:cNvPr>
          <p:cNvSpPr/>
          <p:nvPr/>
        </p:nvSpPr>
        <p:spPr>
          <a:xfrm>
            <a:off x="4503209" y="4357319"/>
            <a:ext cx="2770169" cy="521527"/>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200"/>
              <a:t>BİRİM KALİTE VE AKREDİTASYON KOMİSYONU</a:t>
            </a:r>
            <a:endParaRPr lang="en-CA" sz="1200"/>
          </a:p>
        </p:txBody>
      </p:sp>
      <p:sp>
        <p:nvSpPr>
          <p:cNvPr id="20" name="Rectangle: Rounded Corners 19">
            <a:extLst>
              <a:ext uri="{FF2B5EF4-FFF2-40B4-BE49-F238E27FC236}">
                <a16:creationId xmlns:a16="http://schemas.microsoft.com/office/drawing/2014/main" id="{318CA42D-1BE1-BF99-D334-7597D75BF2ED}"/>
              </a:ext>
            </a:extLst>
          </p:cNvPr>
          <p:cNvSpPr/>
          <p:nvPr/>
        </p:nvSpPr>
        <p:spPr>
          <a:xfrm>
            <a:off x="4503209" y="4965905"/>
            <a:ext cx="2770169" cy="421360"/>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200"/>
              <a:t>BİRİM KALİTE TEMSİLCİLERİ</a:t>
            </a:r>
            <a:endParaRPr lang="en-CA" sz="1200"/>
          </a:p>
        </p:txBody>
      </p:sp>
      <p:sp>
        <p:nvSpPr>
          <p:cNvPr id="21" name="Rectangle: Rounded Corners 20">
            <a:extLst>
              <a:ext uri="{FF2B5EF4-FFF2-40B4-BE49-F238E27FC236}">
                <a16:creationId xmlns:a16="http://schemas.microsoft.com/office/drawing/2014/main" id="{3C2A2B53-27F7-F7F4-BBBD-1BD6045C4499}"/>
              </a:ext>
            </a:extLst>
          </p:cNvPr>
          <p:cNvSpPr/>
          <p:nvPr/>
        </p:nvSpPr>
        <p:spPr>
          <a:xfrm>
            <a:off x="7750178" y="3291566"/>
            <a:ext cx="2809485" cy="422844"/>
          </a:xfrm>
          <a:prstGeom prst="roundRect">
            <a:avLst>
              <a:gd name="adj" fmla="val 5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200" b="1"/>
              <a:t>KALİTE POLİTİKA VE İZLEME KURULLARI</a:t>
            </a:r>
            <a:endParaRPr lang="en-CA" sz="1200" b="1"/>
          </a:p>
        </p:txBody>
      </p:sp>
      <p:sp>
        <p:nvSpPr>
          <p:cNvPr id="22" name="Rectangle: Rounded Corners 21">
            <a:extLst>
              <a:ext uri="{FF2B5EF4-FFF2-40B4-BE49-F238E27FC236}">
                <a16:creationId xmlns:a16="http://schemas.microsoft.com/office/drawing/2014/main" id="{B12D487F-79E3-C609-8A0D-B7156036208A}"/>
              </a:ext>
            </a:extLst>
          </p:cNvPr>
          <p:cNvSpPr/>
          <p:nvPr/>
        </p:nvSpPr>
        <p:spPr>
          <a:xfrm>
            <a:off x="7750178" y="4361491"/>
            <a:ext cx="2809484" cy="454857"/>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200"/>
              <a:t>EĞİTİM-ÖĞRETİM PİK</a:t>
            </a:r>
            <a:endParaRPr lang="en-CA" sz="1200"/>
          </a:p>
        </p:txBody>
      </p:sp>
      <p:sp>
        <p:nvSpPr>
          <p:cNvPr id="23" name="Rectangle: Rounded Corners 22">
            <a:extLst>
              <a:ext uri="{FF2B5EF4-FFF2-40B4-BE49-F238E27FC236}">
                <a16:creationId xmlns:a16="http://schemas.microsoft.com/office/drawing/2014/main" id="{70A391EB-2D10-D049-BDF7-9FE6A7DE19F5}"/>
              </a:ext>
            </a:extLst>
          </p:cNvPr>
          <p:cNvSpPr/>
          <p:nvPr/>
        </p:nvSpPr>
        <p:spPr>
          <a:xfrm>
            <a:off x="7750178" y="3812146"/>
            <a:ext cx="2809484" cy="495878"/>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200"/>
              <a:t>LİDERLİK YÖNETİŞİM VE KALİTE PİK</a:t>
            </a:r>
            <a:endParaRPr lang="en-CA" sz="1200"/>
          </a:p>
        </p:txBody>
      </p:sp>
      <p:sp>
        <p:nvSpPr>
          <p:cNvPr id="24" name="Rectangle: Rounded Corners 23">
            <a:extLst>
              <a:ext uri="{FF2B5EF4-FFF2-40B4-BE49-F238E27FC236}">
                <a16:creationId xmlns:a16="http://schemas.microsoft.com/office/drawing/2014/main" id="{37C8899E-1E44-127C-D1C1-5EB667D7BD86}"/>
              </a:ext>
            </a:extLst>
          </p:cNvPr>
          <p:cNvSpPr/>
          <p:nvPr/>
        </p:nvSpPr>
        <p:spPr>
          <a:xfrm>
            <a:off x="7750178" y="4868384"/>
            <a:ext cx="2809483" cy="437428"/>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200"/>
              <a:t>ARAŞTIRMA- GELİŞTİRME PİK</a:t>
            </a:r>
            <a:endParaRPr lang="en-CA" sz="1200"/>
          </a:p>
        </p:txBody>
      </p:sp>
      <p:sp>
        <p:nvSpPr>
          <p:cNvPr id="25" name="Rectangle: Rounded Corners 24">
            <a:extLst>
              <a:ext uri="{FF2B5EF4-FFF2-40B4-BE49-F238E27FC236}">
                <a16:creationId xmlns:a16="http://schemas.microsoft.com/office/drawing/2014/main" id="{38911EAF-0ADB-46BE-FDE0-5EB95C4A44A8}"/>
              </a:ext>
            </a:extLst>
          </p:cNvPr>
          <p:cNvSpPr/>
          <p:nvPr/>
        </p:nvSpPr>
        <p:spPr>
          <a:xfrm>
            <a:off x="7764107" y="5376690"/>
            <a:ext cx="2809483" cy="454857"/>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200"/>
              <a:t>TOPLUMSAL KATKI PİK</a:t>
            </a:r>
            <a:endParaRPr lang="en-CA" sz="1200"/>
          </a:p>
        </p:txBody>
      </p:sp>
      <p:sp>
        <p:nvSpPr>
          <p:cNvPr id="31" name="Rectangle: Rounded Corners 30">
            <a:extLst>
              <a:ext uri="{FF2B5EF4-FFF2-40B4-BE49-F238E27FC236}">
                <a16:creationId xmlns:a16="http://schemas.microsoft.com/office/drawing/2014/main" id="{0AEE22E8-8EB4-FDBC-C2CA-7B88DBD3EFF5}"/>
              </a:ext>
            </a:extLst>
          </p:cNvPr>
          <p:cNvSpPr/>
          <p:nvPr/>
        </p:nvSpPr>
        <p:spPr>
          <a:xfrm>
            <a:off x="1295802" y="4376234"/>
            <a:ext cx="2906282" cy="42551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200"/>
              <a:t>İDARİ PERSONEL</a:t>
            </a:r>
            <a:endParaRPr lang="en-CA" sz="1200"/>
          </a:p>
        </p:txBody>
      </p:sp>
      <p:sp>
        <p:nvSpPr>
          <p:cNvPr id="3" name="Rectangle: Rounded Corners 2">
            <a:extLst>
              <a:ext uri="{FF2B5EF4-FFF2-40B4-BE49-F238E27FC236}">
                <a16:creationId xmlns:a16="http://schemas.microsoft.com/office/drawing/2014/main" id="{86AEB232-5DCA-3749-CCFF-A7B1A1A36D83}"/>
              </a:ext>
            </a:extLst>
          </p:cNvPr>
          <p:cNvSpPr/>
          <p:nvPr/>
        </p:nvSpPr>
        <p:spPr>
          <a:xfrm>
            <a:off x="4503208" y="5468186"/>
            <a:ext cx="2770169" cy="421360"/>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200"/>
              <a:t>AKREDİTASYON KURULU</a:t>
            </a:r>
            <a:endParaRPr lang="en-CA" sz="1200"/>
          </a:p>
        </p:txBody>
      </p:sp>
    </p:spTree>
    <p:extLst>
      <p:ext uri="{BB962C8B-B14F-4D97-AF65-F5344CB8AC3E}">
        <p14:creationId xmlns:p14="http://schemas.microsoft.com/office/powerpoint/2010/main" val="225241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4717D2-3E66-E698-C51B-EB5795DB2793}"/>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D48E2A-A8BC-4ACE-DDE1-1183431A4672}"/>
              </a:ext>
            </a:extLst>
          </p:cNvPr>
          <p:cNvSpPr txBox="1">
            <a:spLocks/>
          </p:cNvSpPr>
          <p:nvPr/>
        </p:nvSpPr>
        <p:spPr>
          <a:xfrm>
            <a:off x="1371597" y="348865"/>
            <a:ext cx="10044023" cy="8777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000" kern="1200">
                <a:solidFill>
                  <a:srgbClr val="FFFFFF"/>
                </a:solidFill>
                <a:latin typeface="+mj-lt"/>
                <a:ea typeface="+mj-ea"/>
                <a:cs typeface="+mj-cs"/>
              </a:rPr>
              <a:t>KALİTE KOORDİNATÖRLÜĞÜ</a:t>
            </a:r>
          </a:p>
        </p:txBody>
      </p:sp>
      <p:graphicFrame>
        <p:nvGraphicFramePr>
          <p:cNvPr id="17" name="İçerik Yer Tutucusu 2">
            <a:extLst>
              <a:ext uri="{FF2B5EF4-FFF2-40B4-BE49-F238E27FC236}">
                <a16:creationId xmlns:a16="http://schemas.microsoft.com/office/drawing/2014/main" id="{1C472806-F8F5-B6C5-0C48-B506502550B4}"/>
              </a:ext>
            </a:extLst>
          </p:cNvPr>
          <p:cNvGraphicFramePr>
            <a:graphicFrameLocks noGrp="1"/>
          </p:cNvGraphicFramePr>
          <p:nvPr>
            <p:ph idx="1"/>
            <p:extLst>
              <p:ext uri="{D42A27DB-BD31-4B8C-83A1-F6EECF244321}">
                <p14:modId xmlns:p14="http://schemas.microsoft.com/office/powerpoint/2010/main" val="392363665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39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08C70-66CC-2A2D-3ECD-0291D0FEBF37}"/>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DC8857-3E92-E5D6-50FE-12BD0686E72B}"/>
              </a:ext>
            </a:extLst>
          </p:cNvPr>
          <p:cNvGraphicFramePr>
            <a:graphicFrameLocks noGrp="1"/>
          </p:cNvGraphicFramePr>
          <p:nvPr>
            <p:ph idx="1"/>
          </p:nvPr>
        </p:nvGraphicFramePr>
        <p:xfrm>
          <a:off x="0" y="316871"/>
          <a:ext cx="12068269" cy="6418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D2B9A46-7AED-5622-791B-D2DDA3925EDC}"/>
              </a:ext>
            </a:extLst>
          </p:cNvPr>
          <p:cNvSpPr txBox="1"/>
          <p:nvPr/>
        </p:nvSpPr>
        <p:spPr>
          <a:xfrm>
            <a:off x="7472794" y="1434353"/>
            <a:ext cx="3797760" cy="4524315"/>
          </a:xfrm>
          <a:prstGeom prst="rect">
            <a:avLst/>
          </a:prstGeom>
          <a:noFill/>
        </p:spPr>
        <p:txBody>
          <a:bodyPr wrap="square" rtlCol="0">
            <a:spAutoFit/>
          </a:bodyPr>
          <a:lstStyle/>
          <a:p>
            <a:pPr>
              <a:lnSpc>
                <a:spcPct val="150000"/>
              </a:lnSpc>
            </a:pPr>
            <a:r>
              <a:rPr lang="tr-TR" b="1">
                <a:latin typeface="Times New Roman" panose="02020603050405020304" pitchFamily="18" charset="0"/>
                <a:cs typeface="Times New Roman" panose="02020603050405020304" pitchFamily="18" charset="0"/>
              </a:rPr>
              <a:t>Kapsam: </a:t>
            </a:r>
            <a:r>
              <a:rPr lang="tr-TR">
                <a:latin typeface="Times New Roman" panose="02020603050405020304" pitchFamily="18" charset="0"/>
                <a:cs typeface="Times New Roman" panose="02020603050405020304" pitchFamily="18" charset="0"/>
              </a:rPr>
              <a:t>Yükseköğretim Kurumları</a:t>
            </a:r>
          </a:p>
          <a:p>
            <a:pPr>
              <a:lnSpc>
                <a:spcPct val="150000"/>
              </a:lnSpc>
            </a:pPr>
            <a:r>
              <a:rPr lang="tr-TR" b="1">
                <a:latin typeface="Times New Roman" panose="02020603050405020304" pitchFamily="18" charset="0"/>
                <a:cs typeface="Times New Roman" panose="02020603050405020304" pitchFamily="18" charset="0"/>
              </a:rPr>
              <a:t>Amaç: </a:t>
            </a:r>
            <a:r>
              <a:rPr lang="tr-TR">
                <a:latin typeface="Times New Roman" panose="02020603050405020304" pitchFamily="18" charset="0"/>
                <a:cs typeface="Times New Roman" panose="02020603050405020304" pitchFamily="18" charset="0"/>
              </a:rPr>
              <a:t>Eğitim Kalitesini Artırma</a:t>
            </a:r>
          </a:p>
          <a:p>
            <a:pPr>
              <a:lnSpc>
                <a:spcPct val="150000"/>
              </a:lnSpc>
            </a:pPr>
            <a:r>
              <a:rPr lang="tr-TR" b="1">
                <a:latin typeface="Times New Roman" panose="02020603050405020304" pitchFamily="18" charset="0"/>
                <a:cs typeface="Times New Roman" panose="02020603050405020304" pitchFamily="18" charset="0"/>
              </a:rPr>
              <a:t>Değerlendirme: </a:t>
            </a:r>
            <a:r>
              <a:rPr lang="tr-TR">
                <a:latin typeface="Times New Roman" panose="02020603050405020304" pitchFamily="18" charset="0"/>
                <a:cs typeface="Times New Roman" panose="02020603050405020304" pitchFamily="18" charset="0"/>
              </a:rPr>
              <a:t>Akademik Performans</a:t>
            </a:r>
          </a:p>
          <a:p>
            <a:pPr>
              <a:lnSpc>
                <a:spcPct val="150000"/>
              </a:lnSpc>
            </a:pPr>
            <a:r>
              <a:rPr lang="tr-TR" b="1">
                <a:latin typeface="Times New Roman" panose="02020603050405020304" pitchFamily="18" charset="0"/>
                <a:cs typeface="Times New Roman" panose="02020603050405020304" pitchFamily="18" charset="0"/>
              </a:rPr>
              <a:t>Hedef Kitle: </a:t>
            </a:r>
            <a:r>
              <a:rPr lang="tr-TR">
                <a:latin typeface="Times New Roman" panose="02020603050405020304" pitchFamily="18" charset="0"/>
                <a:cs typeface="Times New Roman" panose="02020603050405020304" pitchFamily="18" charset="0"/>
              </a:rPr>
              <a:t>Üniversiteler</a:t>
            </a:r>
          </a:p>
          <a:p>
            <a:pPr>
              <a:lnSpc>
                <a:spcPct val="150000"/>
              </a:lnSpc>
            </a:pPr>
            <a:r>
              <a:rPr lang="tr-TR" b="1">
                <a:latin typeface="Times New Roman" panose="02020603050405020304" pitchFamily="18" charset="0"/>
                <a:cs typeface="Times New Roman" panose="02020603050405020304" pitchFamily="18" charset="0"/>
              </a:rPr>
              <a:t>Odak Alanı: </a:t>
            </a:r>
            <a:r>
              <a:rPr lang="tr-TR">
                <a:latin typeface="Times New Roman" panose="02020603050405020304" pitchFamily="18" charset="0"/>
                <a:cs typeface="Times New Roman" panose="02020603050405020304" pitchFamily="18" charset="0"/>
              </a:rPr>
              <a:t>Eğitim-Öğretim</a:t>
            </a:r>
          </a:p>
          <a:p>
            <a:pPr>
              <a:lnSpc>
                <a:spcPct val="150000"/>
              </a:lnSpc>
            </a:pPr>
            <a:r>
              <a:rPr lang="tr-TR">
                <a:latin typeface="Times New Roman" panose="02020603050405020304" pitchFamily="18" charset="0"/>
                <a:cs typeface="Times New Roman" panose="02020603050405020304" pitchFamily="18" charset="0"/>
              </a:rPr>
              <a:t>Araştıra Geliştirme</a:t>
            </a:r>
          </a:p>
          <a:p>
            <a:pPr>
              <a:lnSpc>
                <a:spcPct val="150000"/>
              </a:lnSpc>
            </a:pPr>
            <a:r>
              <a:rPr lang="tr-TR">
                <a:latin typeface="Times New Roman" panose="02020603050405020304" pitchFamily="18" charset="0"/>
                <a:cs typeface="Times New Roman" panose="02020603050405020304" pitchFamily="18" charset="0"/>
              </a:rPr>
              <a:t>Toplumsal Katkı</a:t>
            </a:r>
          </a:p>
          <a:p>
            <a:pPr>
              <a:lnSpc>
                <a:spcPct val="150000"/>
              </a:lnSpc>
            </a:pPr>
            <a:r>
              <a:rPr lang="tr-TR" b="1">
                <a:latin typeface="Times New Roman" panose="02020603050405020304" pitchFamily="18" charset="0"/>
                <a:cs typeface="Times New Roman" panose="02020603050405020304" pitchFamily="18" charset="0"/>
              </a:rPr>
              <a:t>Belgelendirme: </a:t>
            </a:r>
            <a:r>
              <a:rPr lang="tr-TR">
                <a:latin typeface="Times New Roman" panose="02020603050405020304" pitchFamily="18" charset="0"/>
                <a:cs typeface="Times New Roman" panose="02020603050405020304" pitchFamily="18" charset="0"/>
              </a:rPr>
              <a:t>Kurumsal Akreditasyon Belgesi</a:t>
            </a:r>
          </a:p>
          <a:p>
            <a:endParaRPr lang="en-CA"/>
          </a:p>
        </p:txBody>
      </p:sp>
      <p:sp>
        <p:nvSpPr>
          <p:cNvPr id="6" name="TextBox 5">
            <a:extLst>
              <a:ext uri="{FF2B5EF4-FFF2-40B4-BE49-F238E27FC236}">
                <a16:creationId xmlns:a16="http://schemas.microsoft.com/office/drawing/2014/main" id="{B8EF53E1-20DA-D7F2-E3D7-446A178015C7}"/>
              </a:ext>
            </a:extLst>
          </p:cNvPr>
          <p:cNvSpPr txBox="1"/>
          <p:nvPr/>
        </p:nvSpPr>
        <p:spPr>
          <a:xfrm>
            <a:off x="923285" y="1453949"/>
            <a:ext cx="3341060" cy="4197559"/>
          </a:xfrm>
          <a:prstGeom prst="rect">
            <a:avLst/>
          </a:prstGeom>
          <a:noFill/>
        </p:spPr>
        <p:txBody>
          <a:bodyPr wrap="square" rtlCol="0">
            <a:spAutoFit/>
          </a:bodyPr>
          <a:lstStyle/>
          <a:p>
            <a:pPr lvl="0">
              <a:lnSpc>
                <a:spcPct val="150000"/>
              </a:lnSpc>
              <a:buNone/>
            </a:pPr>
            <a:r>
              <a:rPr lang="tr-TR" sz="1800" b="1">
                <a:effectLst/>
                <a:latin typeface="Times New Roman" panose="02020603050405020304" pitchFamily="18" charset="0"/>
                <a:ea typeface="Aptos" panose="020B0004020202020204" pitchFamily="34" charset="0"/>
                <a:cs typeface="Times New Roman" panose="02020603050405020304" pitchFamily="18" charset="0"/>
              </a:rPr>
              <a:t>Kapsam: </a:t>
            </a:r>
            <a:r>
              <a:rPr lang="tr-TR" sz="1800">
                <a:effectLst/>
                <a:latin typeface="Times New Roman" panose="02020603050405020304" pitchFamily="18" charset="0"/>
                <a:ea typeface="Aptos" panose="020B0004020202020204" pitchFamily="34" charset="0"/>
                <a:cs typeface="Times New Roman" panose="02020603050405020304" pitchFamily="18" charset="0"/>
              </a:rPr>
              <a:t>Tüm Sektörler</a:t>
            </a:r>
            <a:endParaRPr lang="tr-TR">
              <a:latin typeface="Times New Roman" panose="02020603050405020304" pitchFamily="18" charset="0"/>
              <a:cs typeface="Times New Roman" panose="02020603050405020304" pitchFamily="18" charset="0"/>
            </a:endParaRPr>
          </a:p>
          <a:p>
            <a:pPr lvl="0">
              <a:lnSpc>
                <a:spcPct val="150000"/>
              </a:lnSpc>
              <a:buNone/>
            </a:pPr>
            <a:r>
              <a:rPr lang="tr-TR" b="1">
                <a:latin typeface="Times New Roman" panose="02020603050405020304" pitchFamily="18" charset="0"/>
                <a:cs typeface="Times New Roman" panose="02020603050405020304" pitchFamily="18" charset="0"/>
              </a:rPr>
              <a:t>Amaç: </a:t>
            </a:r>
            <a:r>
              <a:rPr lang="tr-TR">
                <a:latin typeface="Times New Roman" panose="02020603050405020304" pitchFamily="18" charset="0"/>
                <a:cs typeface="Times New Roman" panose="02020603050405020304" pitchFamily="18" charset="0"/>
              </a:rPr>
              <a:t>Teknik Standartlara Uygunluk</a:t>
            </a:r>
          </a:p>
          <a:p>
            <a:pPr lvl="0">
              <a:lnSpc>
                <a:spcPct val="150000"/>
              </a:lnSpc>
              <a:buNone/>
            </a:pPr>
            <a:r>
              <a:rPr lang="tr-TR" b="1">
                <a:latin typeface="Times New Roman" panose="02020603050405020304" pitchFamily="18" charset="0"/>
                <a:cs typeface="Times New Roman" panose="02020603050405020304" pitchFamily="18" charset="0"/>
              </a:rPr>
              <a:t>Değerlendirme: </a:t>
            </a:r>
            <a:r>
              <a:rPr lang="tr-TR">
                <a:latin typeface="Times New Roman" panose="02020603050405020304" pitchFamily="18" charset="0"/>
                <a:cs typeface="Times New Roman" panose="02020603050405020304" pitchFamily="18" charset="0"/>
              </a:rPr>
              <a:t>Süreç Uygunluğu</a:t>
            </a:r>
          </a:p>
          <a:p>
            <a:pPr lvl="0">
              <a:lnSpc>
                <a:spcPct val="150000"/>
              </a:lnSpc>
              <a:buNone/>
            </a:pPr>
            <a:r>
              <a:rPr lang="tr-TR" b="1">
                <a:latin typeface="Times New Roman" panose="02020603050405020304" pitchFamily="18" charset="0"/>
                <a:cs typeface="Times New Roman" panose="02020603050405020304" pitchFamily="18" charset="0"/>
              </a:rPr>
              <a:t>Hedef Kitle: </a:t>
            </a:r>
            <a:r>
              <a:rPr lang="tr-TR">
                <a:latin typeface="Times New Roman" panose="02020603050405020304" pitchFamily="18" charset="0"/>
                <a:cs typeface="Times New Roman" panose="02020603050405020304" pitchFamily="18" charset="0"/>
              </a:rPr>
              <a:t>Kurumlar ve Sektörler</a:t>
            </a:r>
          </a:p>
          <a:p>
            <a:pPr lvl="0">
              <a:lnSpc>
                <a:spcPct val="150000"/>
              </a:lnSpc>
              <a:buNone/>
            </a:pPr>
            <a:r>
              <a:rPr lang="tr-TR" b="1">
                <a:latin typeface="Times New Roman" panose="02020603050405020304" pitchFamily="18" charset="0"/>
                <a:cs typeface="Times New Roman" panose="02020603050405020304" pitchFamily="18" charset="0"/>
              </a:rPr>
              <a:t>Odak Alanı: </a:t>
            </a:r>
            <a:r>
              <a:rPr lang="tr-TR">
                <a:latin typeface="Times New Roman" panose="02020603050405020304" pitchFamily="18" charset="0"/>
                <a:cs typeface="Times New Roman" panose="02020603050405020304" pitchFamily="18" charset="0"/>
              </a:rPr>
              <a:t>Sistem ve Ürün Süreçleri</a:t>
            </a:r>
          </a:p>
          <a:p>
            <a:pPr lvl="0">
              <a:lnSpc>
                <a:spcPct val="150000"/>
              </a:lnSpc>
              <a:buNone/>
            </a:pPr>
            <a:r>
              <a:rPr lang="tr-TR" b="1">
                <a:latin typeface="Times New Roman" panose="02020603050405020304" pitchFamily="18" charset="0"/>
                <a:cs typeface="Times New Roman" panose="02020603050405020304" pitchFamily="18" charset="0"/>
              </a:rPr>
              <a:t>Belgelendirme: </a:t>
            </a:r>
            <a:r>
              <a:rPr lang="tr-TR">
                <a:latin typeface="Times New Roman" panose="02020603050405020304" pitchFamily="18" charset="0"/>
                <a:cs typeface="Times New Roman" panose="02020603050405020304" pitchFamily="18" charset="0"/>
              </a:rPr>
              <a:t>TSE, ISO, CE vs.</a:t>
            </a:r>
          </a:p>
        </p:txBody>
      </p:sp>
      <p:sp>
        <p:nvSpPr>
          <p:cNvPr id="7" name="TextBox 6">
            <a:extLst>
              <a:ext uri="{FF2B5EF4-FFF2-40B4-BE49-F238E27FC236}">
                <a16:creationId xmlns:a16="http://schemas.microsoft.com/office/drawing/2014/main" id="{49CAD56B-D1DE-D6E6-98ED-541C456A0339}"/>
              </a:ext>
            </a:extLst>
          </p:cNvPr>
          <p:cNvSpPr txBox="1"/>
          <p:nvPr/>
        </p:nvSpPr>
        <p:spPr>
          <a:xfrm>
            <a:off x="443620" y="788022"/>
            <a:ext cx="1566249" cy="646331"/>
          </a:xfrm>
          <a:prstGeom prst="rect">
            <a:avLst/>
          </a:prstGeom>
          <a:noFill/>
        </p:spPr>
        <p:txBody>
          <a:bodyPr wrap="square" rtlCol="0">
            <a:spAutoFit/>
          </a:bodyPr>
          <a:lstStyle>
            <a:defPPr>
              <a:defRPr lang="en-US"/>
            </a:defPPr>
            <a:lvl1pPr>
              <a:defRPr sz="36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defRPr>
            </a:lvl1pPr>
          </a:lstStyle>
          <a:p>
            <a:r>
              <a:rPr lang="tr-TR">
                <a:solidFill>
                  <a:schemeClr val="accent2">
                    <a:lumMod val="75000"/>
                  </a:schemeClr>
                </a:solidFill>
              </a:rPr>
              <a:t>TSE</a:t>
            </a:r>
            <a:endParaRPr lang="en-CA">
              <a:solidFill>
                <a:schemeClr val="accent2">
                  <a:lumMod val="75000"/>
                </a:schemeClr>
              </a:solidFill>
            </a:endParaRPr>
          </a:p>
        </p:txBody>
      </p:sp>
      <p:sp>
        <p:nvSpPr>
          <p:cNvPr id="8" name="TextBox 7">
            <a:extLst>
              <a:ext uri="{FF2B5EF4-FFF2-40B4-BE49-F238E27FC236}">
                <a16:creationId xmlns:a16="http://schemas.microsoft.com/office/drawing/2014/main" id="{5BA712F9-72F5-471B-A0F7-41CD780A9B1B}"/>
              </a:ext>
            </a:extLst>
          </p:cNvPr>
          <p:cNvSpPr txBox="1"/>
          <p:nvPr/>
        </p:nvSpPr>
        <p:spPr>
          <a:xfrm>
            <a:off x="9673125" y="788021"/>
            <a:ext cx="2395144" cy="646331"/>
          </a:xfrm>
          <a:prstGeom prst="rect">
            <a:avLst/>
          </a:prstGeom>
          <a:noFill/>
        </p:spPr>
        <p:txBody>
          <a:bodyPr wrap="square" rtlCol="0">
            <a:spAutoFit/>
          </a:bodyPr>
          <a:lstStyle/>
          <a:p>
            <a:r>
              <a:rPr lang="tr-TR" sz="3600" b="1">
                <a:ln w="0"/>
                <a:solidFill>
                  <a:schemeClr val="accent6">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YÖKAK</a:t>
            </a:r>
            <a:endParaRPr lang="en-CA" sz="3600" b="1">
              <a:ln w="0"/>
              <a:solidFill>
                <a:schemeClr val="accent6">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DF95D2A-6E59-7DA3-5A2C-46A65CBF04F7}"/>
              </a:ext>
            </a:extLst>
          </p:cNvPr>
          <p:cNvSpPr txBox="1"/>
          <p:nvPr/>
        </p:nvSpPr>
        <p:spPr>
          <a:xfrm>
            <a:off x="3872540" y="2080064"/>
            <a:ext cx="3341060" cy="3323987"/>
          </a:xfrm>
          <a:prstGeom prst="rect">
            <a:avLst/>
          </a:prstGeom>
          <a:noFill/>
        </p:spPr>
        <p:txBody>
          <a:bodyPr wrap="square" rtlCol="0">
            <a:spAutoFit/>
          </a:bodyPr>
          <a:lstStyle/>
          <a:p>
            <a:pPr marL="252000" lvl="0" indent="-285750" algn="ctr">
              <a:buFont typeface="Arial" panose="020B0604020202020204" pitchFamily="34" charset="0"/>
              <a:buChar char="•"/>
            </a:pPr>
            <a:r>
              <a:rPr lang="tr-TR" sz="1500">
                <a:latin typeface="Times New Roman" panose="02020603050405020304" pitchFamily="18" charset="0"/>
                <a:cs typeface="Times New Roman" panose="02020603050405020304" pitchFamily="18" charset="0"/>
              </a:rPr>
              <a:t>Kalite Yönetim Sistemi Kurulması ve Sürdürülmesi</a:t>
            </a:r>
          </a:p>
          <a:p>
            <a:pPr marL="252000" lvl="0" indent="-285750" algn="ctr">
              <a:buFont typeface="Arial" panose="020B0604020202020204" pitchFamily="34" charset="0"/>
              <a:buChar char="•"/>
            </a:pPr>
            <a:r>
              <a:rPr lang="tr-TR" sz="1500">
                <a:latin typeface="Times New Roman" panose="02020603050405020304" pitchFamily="18" charset="0"/>
                <a:cs typeface="Times New Roman" panose="02020603050405020304" pitchFamily="18" charset="0"/>
              </a:rPr>
              <a:t>Kurumsal İyileşme</a:t>
            </a:r>
          </a:p>
          <a:p>
            <a:pPr marL="252000" lvl="0" indent="-285750" algn="ctr">
              <a:buFont typeface="Arial" panose="020B0604020202020204" pitchFamily="34" charset="0"/>
              <a:buChar char="•"/>
            </a:pPr>
            <a:r>
              <a:rPr lang="tr-TR" sz="1500">
                <a:latin typeface="Times New Roman" panose="02020603050405020304" pitchFamily="18" charset="0"/>
                <a:cs typeface="Times New Roman" panose="02020603050405020304" pitchFamily="18" charset="0"/>
              </a:rPr>
              <a:t>Kurumsal Dış değerlendirme ve Belgelendirme Süreçleri</a:t>
            </a:r>
          </a:p>
          <a:p>
            <a:pPr marL="252000" lvl="0" indent="-285750" algn="ctr">
              <a:buFont typeface="Arial" panose="020B0604020202020204" pitchFamily="34" charset="0"/>
              <a:buChar char="•"/>
            </a:pPr>
            <a:r>
              <a:rPr lang="en-CA" sz="1500">
                <a:latin typeface="Times New Roman" panose="02020603050405020304" pitchFamily="18" charset="0"/>
                <a:cs typeface="Times New Roman" panose="02020603050405020304" pitchFamily="18" charset="0"/>
              </a:rPr>
              <a:t>Veri </a:t>
            </a:r>
            <a:r>
              <a:rPr lang="en-CA" sz="1500" err="1">
                <a:latin typeface="Times New Roman" panose="02020603050405020304" pitchFamily="18" charset="0"/>
                <a:cs typeface="Times New Roman" panose="02020603050405020304" pitchFamily="18" charset="0"/>
              </a:rPr>
              <a:t>Yönetimi</a:t>
            </a:r>
            <a:r>
              <a:rPr lang="en-CA" sz="1500">
                <a:latin typeface="Times New Roman" panose="02020603050405020304" pitchFamily="18" charset="0"/>
                <a:cs typeface="Times New Roman" panose="02020603050405020304" pitchFamily="18" charset="0"/>
              </a:rPr>
              <a:t> </a:t>
            </a:r>
            <a:r>
              <a:rPr lang="en-CA" sz="1500" err="1">
                <a:latin typeface="Times New Roman" panose="02020603050405020304" pitchFamily="18" charset="0"/>
                <a:cs typeface="Times New Roman" panose="02020603050405020304" pitchFamily="18" charset="0"/>
              </a:rPr>
              <a:t>ve</a:t>
            </a:r>
            <a:r>
              <a:rPr lang="en-CA" sz="1500">
                <a:latin typeface="Times New Roman" panose="02020603050405020304" pitchFamily="18" charset="0"/>
                <a:cs typeface="Times New Roman" panose="02020603050405020304" pitchFamily="18" charset="0"/>
              </a:rPr>
              <a:t> </a:t>
            </a:r>
            <a:r>
              <a:rPr lang="en-CA" sz="1500" err="1">
                <a:latin typeface="Times New Roman" panose="02020603050405020304" pitchFamily="18" charset="0"/>
                <a:cs typeface="Times New Roman" panose="02020603050405020304" pitchFamily="18" charset="0"/>
              </a:rPr>
              <a:t>Analizi</a:t>
            </a:r>
            <a:endParaRPr lang="tr-TR" sz="1500">
              <a:latin typeface="Times New Roman" panose="02020603050405020304" pitchFamily="18" charset="0"/>
              <a:cs typeface="Times New Roman" panose="02020603050405020304" pitchFamily="18" charset="0"/>
            </a:endParaRPr>
          </a:p>
          <a:p>
            <a:pPr marL="252000" lvl="0" indent="-285750" algn="ctr">
              <a:buFont typeface="Arial" panose="020B0604020202020204" pitchFamily="34" charset="0"/>
              <a:buChar char="•"/>
            </a:pPr>
            <a:r>
              <a:rPr lang="en-CA" sz="1500" err="1">
                <a:latin typeface="Times New Roman" panose="02020603050405020304" pitchFamily="18" charset="0"/>
                <a:cs typeface="Times New Roman" panose="02020603050405020304" pitchFamily="18" charset="0"/>
              </a:rPr>
              <a:t>Sürdürülebilirlik</a:t>
            </a:r>
            <a:endParaRPr lang="tr-TR" sz="1500">
              <a:latin typeface="Times New Roman" panose="02020603050405020304" pitchFamily="18" charset="0"/>
              <a:cs typeface="Times New Roman" panose="02020603050405020304" pitchFamily="18" charset="0"/>
            </a:endParaRPr>
          </a:p>
          <a:p>
            <a:pPr marL="252000" lvl="0" indent="-285750" algn="ctr">
              <a:buFont typeface="Arial" panose="020B0604020202020204" pitchFamily="34" charset="0"/>
              <a:buChar char="•"/>
            </a:pPr>
            <a:r>
              <a:rPr lang="en-CA" sz="1500">
                <a:latin typeface="Times New Roman" panose="02020603050405020304" pitchFamily="18" charset="0"/>
                <a:cs typeface="Times New Roman" panose="02020603050405020304" pitchFamily="18" charset="0"/>
              </a:rPr>
              <a:t>Risk </a:t>
            </a:r>
            <a:r>
              <a:rPr lang="en-CA" sz="1500" err="1">
                <a:latin typeface="Times New Roman" panose="02020603050405020304" pitchFamily="18" charset="0"/>
                <a:cs typeface="Times New Roman" panose="02020603050405020304" pitchFamily="18" charset="0"/>
              </a:rPr>
              <a:t>Yönetimi</a:t>
            </a:r>
            <a:endParaRPr lang="tr-TR" sz="1500">
              <a:latin typeface="Times New Roman" panose="02020603050405020304" pitchFamily="18" charset="0"/>
              <a:cs typeface="Times New Roman" panose="02020603050405020304" pitchFamily="18" charset="0"/>
            </a:endParaRPr>
          </a:p>
          <a:p>
            <a:pPr marL="252000" lvl="0" indent="-285750" algn="ctr">
              <a:buFont typeface="Arial" panose="020B0604020202020204" pitchFamily="34" charset="0"/>
              <a:buChar char="•"/>
            </a:pPr>
            <a:r>
              <a:rPr lang="en-CA" sz="1500" err="1">
                <a:latin typeface="Times New Roman" panose="02020603050405020304" pitchFamily="18" charset="0"/>
                <a:cs typeface="Times New Roman" panose="02020603050405020304" pitchFamily="18" charset="0"/>
              </a:rPr>
              <a:t>Dokümantasyon</a:t>
            </a:r>
            <a:r>
              <a:rPr lang="en-CA" sz="1500">
                <a:latin typeface="Times New Roman" panose="02020603050405020304" pitchFamily="18" charset="0"/>
                <a:cs typeface="Times New Roman" panose="02020603050405020304" pitchFamily="18" charset="0"/>
              </a:rPr>
              <a:t> </a:t>
            </a:r>
            <a:r>
              <a:rPr lang="en-CA" sz="1500" err="1">
                <a:latin typeface="Times New Roman" panose="02020603050405020304" pitchFamily="18" charset="0"/>
                <a:cs typeface="Times New Roman" panose="02020603050405020304" pitchFamily="18" charset="0"/>
              </a:rPr>
              <a:t>ve</a:t>
            </a:r>
            <a:r>
              <a:rPr lang="en-CA" sz="1500">
                <a:latin typeface="Times New Roman" panose="02020603050405020304" pitchFamily="18" charset="0"/>
                <a:cs typeface="Times New Roman" panose="02020603050405020304" pitchFamily="18" charset="0"/>
              </a:rPr>
              <a:t> </a:t>
            </a:r>
            <a:r>
              <a:rPr lang="en-CA" sz="1500" err="1">
                <a:latin typeface="Times New Roman" panose="02020603050405020304" pitchFamily="18" charset="0"/>
                <a:cs typeface="Times New Roman" panose="02020603050405020304" pitchFamily="18" charset="0"/>
              </a:rPr>
              <a:t>Şeffaflık</a:t>
            </a:r>
            <a:endParaRPr lang="tr-TR" sz="1500">
              <a:latin typeface="Times New Roman" panose="02020603050405020304" pitchFamily="18" charset="0"/>
              <a:cs typeface="Times New Roman" panose="02020603050405020304" pitchFamily="18" charset="0"/>
            </a:endParaRPr>
          </a:p>
          <a:p>
            <a:pPr marL="252000" lvl="0" indent="-285750" algn="ctr">
              <a:buFont typeface="Arial" panose="020B0604020202020204" pitchFamily="34" charset="0"/>
              <a:buChar char="•"/>
            </a:pPr>
            <a:r>
              <a:rPr lang="en-CA" sz="1500" err="1">
                <a:latin typeface="Times New Roman" panose="02020603050405020304" pitchFamily="18" charset="0"/>
                <a:cs typeface="Times New Roman" panose="02020603050405020304" pitchFamily="18" charset="0"/>
              </a:rPr>
              <a:t>Eğitim</a:t>
            </a:r>
            <a:r>
              <a:rPr lang="en-CA" sz="1500">
                <a:latin typeface="Times New Roman" panose="02020603050405020304" pitchFamily="18" charset="0"/>
                <a:cs typeface="Times New Roman" panose="02020603050405020304" pitchFamily="18" charset="0"/>
              </a:rPr>
              <a:t> </a:t>
            </a:r>
            <a:r>
              <a:rPr lang="en-CA" sz="1500" err="1">
                <a:latin typeface="Times New Roman" panose="02020603050405020304" pitchFamily="18" charset="0"/>
                <a:cs typeface="Times New Roman" panose="02020603050405020304" pitchFamily="18" charset="0"/>
              </a:rPr>
              <a:t>ve</a:t>
            </a:r>
            <a:r>
              <a:rPr lang="en-CA" sz="1500">
                <a:latin typeface="Times New Roman" panose="02020603050405020304" pitchFamily="18" charset="0"/>
                <a:cs typeface="Times New Roman" panose="02020603050405020304" pitchFamily="18" charset="0"/>
              </a:rPr>
              <a:t> </a:t>
            </a:r>
            <a:r>
              <a:rPr lang="en-CA" sz="1500" err="1">
                <a:latin typeface="Times New Roman" panose="02020603050405020304" pitchFamily="18" charset="0"/>
                <a:cs typeface="Times New Roman" panose="02020603050405020304" pitchFamily="18" charset="0"/>
              </a:rPr>
              <a:t>Farkındalık</a:t>
            </a:r>
            <a:endParaRPr lang="tr-TR" sz="1500">
              <a:latin typeface="Times New Roman" panose="02020603050405020304" pitchFamily="18" charset="0"/>
              <a:cs typeface="Times New Roman" panose="02020603050405020304" pitchFamily="18" charset="0"/>
            </a:endParaRPr>
          </a:p>
          <a:p>
            <a:pPr marL="252000" lvl="0" indent="-285750" algn="ctr">
              <a:buFont typeface="Arial" panose="020B0604020202020204" pitchFamily="34" charset="0"/>
              <a:buChar char="•"/>
            </a:pPr>
            <a:r>
              <a:rPr lang="en-CA" sz="1500" err="1">
                <a:latin typeface="Times New Roman" panose="02020603050405020304" pitchFamily="18" charset="0"/>
                <a:cs typeface="Times New Roman" panose="02020603050405020304" pitchFamily="18" charset="0"/>
              </a:rPr>
              <a:t>Performans</a:t>
            </a:r>
            <a:r>
              <a:rPr lang="en-CA" sz="1500">
                <a:latin typeface="Times New Roman" panose="02020603050405020304" pitchFamily="18" charset="0"/>
                <a:cs typeface="Times New Roman" panose="02020603050405020304" pitchFamily="18" charset="0"/>
              </a:rPr>
              <a:t> </a:t>
            </a:r>
            <a:r>
              <a:rPr lang="en-CA" sz="1500" err="1">
                <a:latin typeface="Times New Roman" panose="02020603050405020304" pitchFamily="18" charset="0"/>
                <a:cs typeface="Times New Roman" panose="02020603050405020304" pitchFamily="18" charset="0"/>
              </a:rPr>
              <a:t>ve</a:t>
            </a:r>
            <a:r>
              <a:rPr lang="en-CA" sz="1500">
                <a:latin typeface="Times New Roman" panose="02020603050405020304" pitchFamily="18" charset="0"/>
                <a:cs typeface="Times New Roman" panose="02020603050405020304" pitchFamily="18" charset="0"/>
              </a:rPr>
              <a:t> </a:t>
            </a:r>
            <a:r>
              <a:rPr lang="en-CA" sz="1500" err="1">
                <a:latin typeface="Times New Roman" panose="02020603050405020304" pitchFamily="18" charset="0"/>
                <a:cs typeface="Times New Roman" panose="02020603050405020304" pitchFamily="18" charset="0"/>
              </a:rPr>
              <a:t>Göstergeler</a:t>
            </a:r>
            <a:endParaRPr lang="tr-TR" sz="1500">
              <a:latin typeface="Times New Roman" panose="02020603050405020304" pitchFamily="18" charset="0"/>
              <a:cs typeface="Times New Roman" panose="02020603050405020304" pitchFamily="18" charset="0"/>
            </a:endParaRPr>
          </a:p>
          <a:p>
            <a:pPr marL="252000" lvl="0" indent="-285750" algn="ctr">
              <a:buFont typeface="Arial" panose="020B0604020202020204" pitchFamily="34" charset="0"/>
              <a:buChar char="•"/>
            </a:pPr>
            <a:r>
              <a:rPr lang="en-CA" sz="1500" err="1">
                <a:effectLst/>
                <a:latin typeface="Times New Roman" panose="02020603050405020304" pitchFamily="18" charset="0"/>
                <a:ea typeface="Aptos" panose="020B0004020202020204" pitchFamily="34" charset="0"/>
                <a:cs typeface="Times New Roman" panose="02020603050405020304" pitchFamily="18" charset="0"/>
              </a:rPr>
              <a:t>Paydaş</a:t>
            </a:r>
            <a:r>
              <a:rPr lang="en-CA" sz="1500">
                <a:effectLst/>
                <a:latin typeface="Times New Roman" panose="02020603050405020304" pitchFamily="18" charset="0"/>
                <a:ea typeface="Aptos" panose="020B0004020202020204" pitchFamily="34" charset="0"/>
                <a:cs typeface="Times New Roman" panose="02020603050405020304" pitchFamily="18" charset="0"/>
              </a:rPr>
              <a:t> </a:t>
            </a:r>
            <a:r>
              <a:rPr lang="en-CA" sz="1500" err="1">
                <a:effectLst/>
                <a:latin typeface="Times New Roman" panose="02020603050405020304" pitchFamily="18" charset="0"/>
                <a:ea typeface="Aptos" panose="020B0004020202020204" pitchFamily="34" charset="0"/>
                <a:cs typeface="Times New Roman" panose="02020603050405020304" pitchFamily="18" charset="0"/>
              </a:rPr>
              <a:t>Katılımı</a:t>
            </a:r>
            <a:endParaRPr lang="tr-TR" sz="1500">
              <a:effectLst/>
              <a:latin typeface="Times New Roman" panose="02020603050405020304" pitchFamily="18" charset="0"/>
              <a:ea typeface="Aptos" panose="020B0004020202020204" pitchFamily="34" charset="0"/>
              <a:cs typeface="Times New Roman" panose="02020603050405020304" pitchFamily="18" charset="0"/>
            </a:endParaRPr>
          </a:p>
          <a:p>
            <a:pPr marL="252000" lvl="0" indent="-285750" algn="ctr">
              <a:buFont typeface="Arial" panose="020B0604020202020204" pitchFamily="34" charset="0"/>
              <a:buChar char="•"/>
            </a:pPr>
            <a:r>
              <a:rPr lang="tr-TR" sz="1500">
                <a:latin typeface="Times New Roman" panose="02020603050405020304" pitchFamily="18" charset="0"/>
                <a:ea typeface="Aptos" panose="020B0004020202020204" pitchFamily="34" charset="0"/>
                <a:cs typeface="Times New Roman" panose="02020603050405020304" pitchFamily="18" charset="0"/>
              </a:rPr>
              <a:t>Kalite Kültürü oluşturmak ve Güvenirlik sağlamak</a:t>
            </a:r>
            <a:endParaRPr lang="tr-TR" sz="150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2400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486B-E9E1-CB9A-8BB0-4DA88E64801E}"/>
              </a:ext>
            </a:extLst>
          </p:cNvPr>
          <p:cNvSpPr txBox="1">
            <a:spLocks/>
          </p:cNvSpPr>
          <p:nvPr/>
        </p:nvSpPr>
        <p:spPr>
          <a:xfrm>
            <a:off x="1011936" y="330386"/>
            <a:ext cx="10168128" cy="913907"/>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t>ÜNİVERSİTEMİZİN KALİTE YOLCULUĞU</a:t>
            </a:r>
            <a:endParaRPr lang="en-US"/>
          </a:p>
        </p:txBody>
      </p:sp>
      <p:graphicFrame>
        <p:nvGraphicFramePr>
          <p:cNvPr id="5" name="Content Placeholder 3" descr="timeline">
            <a:extLst>
              <a:ext uri="{FF2B5EF4-FFF2-40B4-BE49-F238E27FC236}">
                <a16:creationId xmlns:a16="http://schemas.microsoft.com/office/drawing/2014/main" id="{487BC41D-D0D1-412B-63E8-47426F5C43CA}"/>
              </a:ext>
            </a:extLst>
          </p:cNvPr>
          <p:cNvGraphicFramePr>
            <a:graphicFrameLocks/>
          </p:cNvGraphicFramePr>
          <p:nvPr>
            <p:extLst>
              <p:ext uri="{D42A27DB-BD31-4B8C-83A1-F6EECF244321}">
                <p14:modId xmlns:p14="http://schemas.microsoft.com/office/powerpoint/2010/main" val="8057148"/>
              </p:ext>
            </p:extLst>
          </p:nvPr>
        </p:nvGraphicFramePr>
        <p:xfrm>
          <a:off x="91408" y="1408962"/>
          <a:ext cx="11687150" cy="4376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blue and grey logo&#10;&#10;Description automatically generated">
            <a:extLst>
              <a:ext uri="{FF2B5EF4-FFF2-40B4-BE49-F238E27FC236}">
                <a16:creationId xmlns:a16="http://schemas.microsoft.com/office/drawing/2014/main" id="{58392B6D-9E47-C2D3-EB2A-B1574415A4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560" y="5541264"/>
            <a:ext cx="2620880" cy="1070500"/>
          </a:xfrm>
          <a:prstGeom prst="rect">
            <a:avLst/>
          </a:prstGeom>
        </p:spPr>
      </p:pic>
      <p:sp>
        <p:nvSpPr>
          <p:cNvPr id="10" name="Rectangle: Rounded Corners 9">
            <a:extLst>
              <a:ext uri="{FF2B5EF4-FFF2-40B4-BE49-F238E27FC236}">
                <a16:creationId xmlns:a16="http://schemas.microsoft.com/office/drawing/2014/main" id="{4F951A9F-8F34-3E31-3D7D-E934DC74148B}"/>
              </a:ext>
            </a:extLst>
          </p:cNvPr>
          <p:cNvSpPr/>
          <p:nvPr/>
        </p:nvSpPr>
        <p:spPr>
          <a:xfrm>
            <a:off x="1167898" y="6345381"/>
            <a:ext cx="10936586" cy="19548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Times New Roman" panose="02020603050405020304" pitchFamily="18" charset="0"/>
                <a:cs typeface="Times New Roman" panose="02020603050405020304" pitchFamily="18" charset="0"/>
              </a:rPr>
              <a:t>kku.edu.tr             kirikkaleunv               kirikkaleunv              kirikkaleunv</a:t>
            </a:r>
            <a:endParaRPr lang="en-CA">
              <a:latin typeface="Times New Roman" panose="02020603050405020304" pitchFamily="18" charset="0"/>
              <a:cs typeface="Times New Roman" panose="02020603050405020304" pitchFamily="18" charset="0"/>
            </a:endParaRPr>
          </a:p>
        </p:txBody>
      </p:sp>
      <p:pic>
        <p:nvPicPr>
          <p:cNvPr id="12" name="Picture 2">
            <a:extLst>
              <a:ext uri="{FF2B5EF4-FFF2-40B4-BE49-F238E27FC236}">
                <a16:creationId xmlns:a16="http://schemas.microsoft.com/office/drawing/2014/main" id="{5B3027D2-DC42-B79F-8A8D-1E7FC3D990E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783" t="13423" r="11738" b="19364"/>
          <a:stretch/>
        </p:blipFill>
        <p:spPr bwMode="auto">
          <a:xfrm>
            <a:off x="2980025" y="6347863"/>
            <a:ext cx="199176" cy="196204"/>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585FADB0-B733-F994-38E1-61694E21FB5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2851" t="15251" r="33260" b="16767"/>
          <a:stretch/>
        </p:blipFill>
        <p:spPr bwMode="auto">
          <a:xfrm>
            <a:off x="8601892" y="6342182"/>
            <a:ext cx="194907" cy="195487"/>
          </a:xfrm>
          <a:prstGeom prst="roundRect">
            <a:avLst/>
          </a:prstGeom>
          <a:noFill/>
          <a:extLst>
            <a:ext uri="{909E8E84-426E-40DD-AFC4-6F175D3DCCD1}">
              <a14:hiddenFill xmlns:a14="http://schemas.microsoft.com/office/drawing/2010/main">
                <a:solidFill>
                  <a:srgbClr val="FFFFFF"/>
                </a:solidFill>
              </a14:hiddenFill>
            </a:ext>
          </a:extLst>
        </p:spPr>
      </p:pic>
      <p:pic>
        <p:nvPicPr>
          <p:cNvPr id="16" name="Picture 6" descr="X Icon Images – Browse 1,150,658 Stock Photos, Vectors, and Video | Adobe  Stock">
            <a:extLst>
              <a:ext uri="{FF2B5EF4-FFF2-40B4-BE49-F238E27FC236}">
                <a16:creationId xmlns:a16="http://schemas.microsoft.com/office/drawing/2014/main" id="{8EDD7B7D-0632-1D9D-28F6-81F5733CC04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926" t="21038" r="20019" b="20018"/>
          <a:stretch/>
        </p:blipFill>
        <p:spPr bwMode="auto">
          <a:xfrm>
            <a:off x="6613488" y="6344026"/>
            <a:ext cx="199176" cy="1954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acebook - Free social media icons">
            <a:extLst>
              <a:ext uri="{FF2B5EF4-FFF2-40B4-BE49-F238E27FC236}">
                <a16:creationId xmlns:a16="http://schemas.microsoft.com/office/drawing/2014/main" id="{EB92B717-0BB1-53D9-E670-E86C06DD74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8773" y="6342182"/>
            <a:ext cx="195487" cy="195487"/>
          </a:xfrm>
          <a:prstGeom prst="rect">
            <a:avLst/>
          </a:prstGeom>
          <a:solidFill>
            <a:schemeClr val="bg1"/>
          </a:solidFill>
        </p:spPr>
      </p:pic>
      <p:sp>
        <p:nvSpPr>
          <p:cNvPr id="4" name="TextBox 3">
            <a:extLst>
              <a:ext uri="{FF2B5EF4-FFF2-40B4-BE49-F238E27FC236}">
                <a16:creationId xmlns:a16="http://schemas.microsoft.com/office/drawing/2014/main" id="{3BEFC17B-84F3-0F69-F257-1E7684F1AFA7}"/>
              </a:ext>
            </a:extLst>
          </p:cNvPr>
          <p:cNvSpPr txBox="1"/>
          <p:nvPr/>
        </p:nvSpPr>
        <p:spPr>
          <a:xfrm>
            <a:off x="7836646" y="4181702"/>
            <a:ext cx="2344848" cy="1092607"/>
          </a:xfrm>
          <a:prstGeom prst="rect">
            <a:avLst/>
          </a:prstGeom>
          <a:noFill/>
        </p:spPr>
        <p:txBody>
          <a:bodyPr wrap="square" rtlCol="0">
            <a:spAutoFit/>
          </a:bodyPr>
          <a:lstStyle/>
          <a:p>
            <a:pPr algn="ctr"/>
            <a:r>
              <a:rPr lang="tr-TR" sz="1300" dirty="0">
                <a:solidFill>
                  <a:prstClr val="black">
                    <a:hueOff val="0"/>
                    <a:satOff val="0"/>
                    <a:lumOff val="0"/>
                    <a:alphaOff val="0"/>
                  </a:prstClr>
                </a:solidFill>
                <a:latin typeface="Aptos" panose="02110004020202020204"/>
                <a:ea typeface="等线" panose="02010600030101010101" pitchFamily="2" charset="-122"/>
              </a:rPr>
              <a:t>Üniversitemiz, Kurumsal Akreditasyon Programı (KAP) kapsamında Dış Değerlendirme Süreci geçirmiştir. </a:t>
            </a:r>
            <a:endParaRPr lang="en-CA" sz="1300" dirty="0">
              <a:solidFill>
                <a:prstClr val="black">
                  <a:hueOff val="0"/>
                  <a:satOff val="0"/>
                  <a:lumOff val="0"/>
                  <a:alphaOff val="0"/>
                </a:prstClr>
              </a:solidFill>
              <a:latin typeface="Aptos" panose="02110004020202020204"/>
              <a:ea typeface="等线" panose="02010600030101010101" pitchFamily="2" charset="-122"/>
            </a:endParaRPr>
          </a:p>
        </p:txBody>
      </p:sp>
      <p:sp>
        <p:nvSpPr>
          <p:cNvPr id="24" name="TextBox 23">
            <a:extLst>
              <a:ext uri="{FF2B5EF4-FFF2-40B4-BE49-F238E27FC236}">
                <a16:creationId xmlns:a16="http://schemas.microsoft.com/office/drawing/2014/main" id="{37AD83BE-E9E0-25D0-76C3-C82861052E72}"/>
              </a:ext>
            </a:extLst>
          </p:cNvPr>
          <p:cNvSpPr txBox="1"/>
          <p:nvPr/>
        </p:nvSpPr>
        <p:spPr>
          <a:xfrm>
            <a:off x="9009070" y="2148090"/>
            <a:ext cx="2946666" cy="830997"/>
          </a:xfrm>
          <a:prstGeom prst="rect">
            <a:avLst/>
          </a:prstGeom>
          <a:noFill/>
        </p:spPr>
        <p:txBody>
          <a:bodyPr wrap="square" rtlCol="0">
            <a:spAutoFit/>
          </a:bodyPr>
          <a:lstStyle/>
          <a:p>
            <a:pPr algn="just"/>
            <a:r>
              <a:rPr lang="tr-TR" sz="1200" b="1" dirty="0">
                <a:solidFill>
                  <a:prstClr val="black">
                    <a:hueOff val="0"/>
                    <a:satOff val="0"/>
                    <a:lumOff val="0"/>
                    <a:alphaOff val="0"/>
                  </a:prstClr>
                </a:solidFill>
                <a:latin typeface="Aptos" panose="02110004020202020204"/>
                <a:ea typeface="等线" panose="02010600030101010101" pitchFamily="2" charset="-122"/>
              </a:rPr>
              <a:t>Üniversitemiz, YÖKAK tarafından Kurumsal Akreditasyon Programı (KAP) sürecinden olumlu sonuç alarak kalitesini bir kez daha tescil ettirmiştir.</a:t>
            </a:r>
            <a:endParaRPr lang="en-CA" sz="1200" b="1" dirty="0">
              <a:solidFill>
                <a:prstClr val="black">
                  <a:hueOff val="0"/>
                  <a:satOff val="0"/>
                  <a:lumOff val="0"/>
                  <a:alphaOff val="0"/>
                </a:prstClr>
              </a:solidFill>
              <a:latin typeface="Aptos" panose="02110004020202020204"/>
              <a:ea typeface="等线" panose="02010600030101010101" pitchFamily="2" charset="-122"/>
            </a:endParaRPr>
          </a:p>
        </p:txBody>
      </p:sp>
    </p:spTree>
    <p:extLst>
      <p:ext uri="{BB962C8B-B14F-4D97-AF65-F5344CB8AC3E}">
        <p14:creationId xmlns:p14="http://schemas.microsoft.com/office/powerpoint/2010/main" val="80051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blurry image of white circles&#10;&#10;AI-generated content may be incorrect.">
            <a:extLst>
              <a:ext uri="{FF2B5EF4-FFF2-40B4-BE49-F238E27FC236}">
                <a16:creationId xmlns:a16="http://schemas.microsoft.com/office/drawing/2014/main" id="{D2258969-0A1C-75D7-35AF-B4136B2A76B3}"/>
              </a:ext>
            </a:extLst>
          </p:cNvPr>
          <p:cNvPicPr>
            <a:picLocks noChangeAspect="1"/>
          </p:cNvPicPr>
          <p:nvPr/>
        </p:nvPicPr>
        <p:blipFill>
          <a:blip r:embed="rId2">
            <a:duotone>
              <a:schemeClr val="bg2">
                <a:shade val="45000"/>
                <a:satMod val="135000"/>
              </a:schemeClr>
              <a:prstClr val="white"/>
            </a:duotone>
          </a:blip>
          <a:srcRect t="15537" b="2046"/>
          <a:stretch>
            <a:fillRect/>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KALİTE  FAALİYETLERİMİZ</a:t>
            </a:r>
          </a:p>
        </p:txBody>
      </p:sp>
      <p:graphicFrame>
        <p:nvGraphicFramePr>
          <p:cNvPr id="32" name="İçerik Yer Tutucusu 2">
            <a:extLst>
              <a:ext uri="{FF2B5EF4-FFF2-40B4-BE49-F238E27FC236}">
                <a16:creationId xmlns:a16="http://schemas.microsoft.com/office/drawing/2014/main" id="{72F36C45-11CE-A6A0-A8FD-00E9D5423F14}"/>
              </a:ext>
            </a:extLst>
          </p:cNvPr>
          <p:cNvGraphicFramePr/>
          <p:nvPr>
            <p:extLst>
              <p:ext uri="{D42A27DB-BD31-4B8C-83A1-F6EECF244321}">
                <p14:modId xmlns:p14="http://schemas.microsoft.com/office/powerpoint/2010/main" val="14752636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3156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1eedbdc-3618-45d0-97e3-07a0460e72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881F2B488854FB3016435CAE4F1F8" ma:contentTypeVersion="16" ma:contentTypeDescription="Create a new document." ma:contentTypeScope="" ma:versionID="758e89bc1290ba59eeb721f736caa920">
  <xsd:schema xmlns:xsd="http://www.w3.org/2001/XMLSchema" xmlns:xs="http://www.w3.org/2001/XMLSchema" xmlns:p="http://schemas.microsoft.com/office/2006/metadata/properties" xmlns:ns3="01eedbdc-3618-45d0-97e3-07a0460e725a" xmlns:ns4="47bd162d-a6f3-47ee-a927-b8d3cb198851" targetNamespace="http://schemas.microsoft.com/office/2006/metadata/properties" ma:root="true" ma:fieldsID="f4fac59b45884db28d1b747bff5e5150" ns3:_="" ns4:_="">
    <xsd:import namespace="01eedbdc-3618-45d0-97e3-07a0460e725a"/>
    <xsd:import namespace="47bd162d-a6f3-47ee-a927-b8d3cb19885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SearchProperties" minOccurs="0"/>
                <xsd:element ref="ns3:MediaServiceSystemTags" minOccurs="0"/>
                <xsd:element ref="ns3:MediaServiceOCR" minOccurs="0"/>
                <xsd:element ref="ns3:MediaServiceDateTake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edbdc-3618-45d0-97e3-07a0460e7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bd162d-a6f3-47ee-a927-b8d3cb1988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1120DF-7DFF-4A3C-94E7-61F415E4911C}">
  <ds:schemaRefs>
    <ds:schemaRef ds:uri="http://purl.org/dc/terms/"/>
    <ds:schemaRef ds:uri="47bd162d-a6f3-47ee-a927-b8d3cb198851"/>
    <ds:schemaRef ds:uri="01eedbdc-3618-45d0-97e3-07a0460e725a"/>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71663F8-1BB9-499F-BB69-4EF2E9EFCBAC}">
  <ds:schemaRefs>
    <ds:schemaRef ds:uri="http://schemas.microsoft.com/sharepoint/v3/contenttype/forms"/>
  </ds:schemaRefs>
</ds:datastoreItem>
</file>

<file path=customXml/itemProps3.xml><?xml version="1.0" encoding="utf-8"?>
<ds:datastoreItem xmlns:ds="http://schemas.openxmlformats.org/officeDocument/2006/customXml" ds:itemID="{9D10ABE3-6D97-4F63-A88C-C5E890BAE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eedbdc-3618-45d0-97e3-07a0460e725a"/>
    <ds:schemaRef ds:uri="47bd162d-a6f3-47ee-a927-b8d3cb198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TotalTime>
  <Words>1106</Words>
  <Application>Microsoft Office PowerPoint</Application>
  <PresentationFormat>Widescreen</PresentationFormat>
  <Paragraphs>228</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KAPSAM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KALİTE YÖNETİM SİSTEMİ DOKÜMANLARI</vt:lpstr>
      <vt:lpstr>PowerPoint Presentation</vt:lpstr>
      <vt:lpstr>PowerPoint Presentation</vt:lpstr>
      <vt:lpstr>PowerPoint Presentation</vt:lpstr>
      <vt:lpstr>PowerPoint Presentation</vt:lpstr>
      <vt:lpstr>PowerPoint Presentation</vt:lpstr>
      <vt:lpstr>PowerPoint Presentation</vt:lpstr>
      <vt:lpstr>TSE EN ISO 9001 KALİTE YÖNETİM SİSTEMİ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Şeyma Hümeyra Çakır-akademik</dc:creator>
  <cp:lastModifiedBy>Şeyma Hümeyra Çakır-akademik</cp:lastModifiedBy>
  <cp:revision>4</cp:revision>
  <dcterms:created xsi:type="dcterms:W3CDTF">2025-05-20T16:43:26Z</dcterms:created>
  <dcterms:modified xsi:type="dcterms:W3CDTF">2025-05-20T15:08:22Z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0x010100BD5881F2B488854FB3016435CAE4F1F8</vt:lpwstr>
  </property>
</Properties>
</file>