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203150" cy="36004500"/>
  <p:notesSz cx="6858000" cy="9144000"/>
  <p:defaultTextStyle>
    <a:defPPr>
      <a:defRPr lang="tr-TR"/>
    </a:defPPr>
    <a:lvl1pPr marL="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28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45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183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911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637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36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092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82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845" y="19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2252166" y="9084615"/>
            <a:ext cx="15569017" cy="6322607"/>
          </a:xfrm>
        </p:spPr>
        <p:txBody>
          <a:bodyPr bIns="34976" anchor="b"/>
          <a:lstStyle>
            <a:lvl1pPr>
              <a:defRPr sz="1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3341340" y="12972359"/>
            <a:ext cx="17946305" cy="1728610"/>
          </a:xfrm>
        </p:spPr>
        <p:txBody>
          <a:bodyPr tIns="34976">
            <a:normAutofit/>
          </a:bodyPr>
          <a:lstStyle>
            <a:lvl1pPr marL="0" indent="0" algn="l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24561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24561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258468" y="9065372"/>
            <a:ext cx="15575547" cy="6339422"/>
          </a:xfrm>
        </p:spPr>
        <p:txBody>
          <a:bodyPr bIns="34976" anchor="b"/>
          <a:lstStyle>
            <a:lvl1pPr algn="l">
              <a:defRPr kumimoji="0" lang="en-US" sz="12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3352019" y="12958596"/>
            <a:ext cx="17944643" cy="1728216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283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419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7782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54419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54419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7356540" y="7356551"/>
            <a:ext cx="36004500" cy="2129141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marL="0" algn="ctr" defTabSz="3497580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163463" y="8274543"/>
            <a:ext cx="14365796" cy="5719492"/>
          </a:xfrm>
        </p:spPr>
        <p:txBody>
          <a:bodyPr bIns="0" anchor="b"/>
          <a:lstStyle>
            <a:lvl1pPr algn="l">
              <a:defRPr kumimoji="0" lang="en-US" sz="107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0954" y="13749291"/>
            <a:ext cx="10495191" cy="17454607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577486" y="11830271"/>
            <a:ext cx="15971807" cy="3272399"/>
          </a:xfrm>
        </p:spPr>
        <p:txBody>
          <a:bodyPr>
            <a:normAutofit/>
          </a:bodyPr>
          <a:lstStyle>
            <a:lvl1pPr marL="0" indent="0">
              <a:buNone/>
              <a:defRPr lang="en-US" sz="5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1148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591950" y="0"/>
            <a:ext cx="19611201" cy="36004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699516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" y="26503312"/>
            <a:ext cx="9844980" cy="950118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849987" y="9016880"/>
            <a:ext cx="15121890" cy="4554081"/>
          </a:xfrm>
        </p:spPr>
        <p:txBody>
          <a:bodyPr anchor="b"/>
          <a:lstStyle>
            <a:lvl1pPr algn="l">
              <a:defRPr sz="107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151715" y="11447777"/>
            <a:ext cx="16803602" cy="3888486"/>
          </a:xfrm>
        </p:spPr>
        <p:txBody>
          <a:bodyPr/>
          <a:lstStyle>
            <a:lvl1pPr marL="0" indent="0">
              <a:buNone/>
              <a:defRPr sz="5400">
                <a:solidFill>
                  <a:schemeClr val="tx2"/>
                </a:solidFill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6564" y="26515823"/>
            <a:ext cx="9851546" cy="9488682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26519286"/>
            <a:ext cx="25209710" cy="94852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8283" y="1920240"/>
            <a:ext cx="20729591" cy="2880360"/>
          </a:xfrm>
          <a:prstGeom prst="rect">
            <a:avLst/>
          </a:prstGeom>
        </p:spPr>
        <p:txBody>
          <a:bodyPr vert="horz" lIns="349758" tIns="174879" rIns="349758" bIns="174879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78300"/>
            <a:ext cx="20729591" cy="18794207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554469" y="30819852"/>
            <a:ext cx="5998350" cy="1056132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rgbClr val="FFFFFF"/>
                </a:solidFill>
              </a:defRPr>
            </a:lvl1pPr>
          </a:lstStyle>
          <a:p>
            <a:fld id="{3EF54B48-1D64-42E8-B8DA-AEDC68F3020F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5148" y="32996891"/>
            <a:ext cx="13021628" cy="144018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3800" cap="all" spc="765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55361" y="32396816"/>
            <a:ext cx="1386173" cy="264033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34976" tIns="34976" rIns="34976" bIns="34976" rtlCol="0" anchor="ctr">
            <a:normAutofit/>
          </a:bodyPr>
          <a:lstStyle>
            <a:lvl1pPr algn="ctr">
              <a:defRPr sz="6300">
                <a:solidFill>
                  <a:srgbClr val="FFFFFF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97580" rtl="0" eaLnBrk="1" latinLnBrk="0" hangingPunct="1">
        <a:spcBef>
          <a:spcPct val="0"/>
        </a:spcBef>
        <a:buNone/>
        <a:defRPr sz="10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3060"/>
        </a:spcBef>
        <a:buFont typeface="Arial" pitchFamily="34" charset="0"/>
        <a:buNone/>
        <a:defRPr sz="6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64540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1538935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2413330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3287725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4197096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6418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6050813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6855257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012688" y="589407"/>
            <a:ext cx="19568066" cy="129432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BİTİRME </a:t>
            </a:r>
            <a:r>
              <a:rPr lang="en-US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PROJES</a:t>
            </a:r>
            <a:r>
              <a:rPr lang="tr-TR" sz="7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 BAŞIĞI</a:t>
            </a:r>
          </a:p>
        </p:txBody>
      </p:sp>
      <p:sp>
        <p:nvSpPr>
          <p:cNvPr id="13" name="Yuvarlatılmış Dikdörtgen 12"/>
          <p:cNvSpPr/>
          <p:nvPr/>
        </p:nvSpPr>
        <p:spPr>
          <a:xfrm>
            <a:off x="568760" y="4058860"/>
            <a:ext cx="11817313" cy="7534678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98131" y="4104706"/>
            <a:ext cx="3903441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GİRİŞ</a:t>
            </a:r>
          </a:p>
        </p:txBody>
      </p:sp>
      <p:sp>
        <p:nvSpPr>
          <p:cNvPr id="16" name="Yuvarlatılmış Dikdörtgen 15"/>
          <p:cNvSpPr/>
          <p:nvPr/>
        </p:nvSpPr>
        <p:spPr>
          <a:xfrm>
            <a:off x="616243" y="12025586"/>
            <a:ext cx="11817313" cy="907586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012688" y="12097594"/>
            <a:ext cx="7467452" cy="2694705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MOTİVASYON</a:t>
            </a:r>
            <a:endParaRPr lang="en-US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</a:t>
            </a:r>
          </a:p>
          <a:p>
            <a:pPr algn="ctr"/>
            <a:r>
              <a:rPr lang="en-US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</a:t>
            </a:r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</a:t>
            </a:r>
          </a:p>
        </p:txBody>
      </p:sp>
      <p:sp>
        <p:nvSpPr>
          <p:cNvPr id="18" name="Yuvarlatılmış Dikdörtgen 17"/>
          <p:cNvSpPr/>
          <p:nvPr/>
        </p:nvSpPr>
        <p:spPr>
          <a:xfrm>
            <a:off x="616243" y="21386626"/>
            <a:ext cx="11817313" cy="137535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866674" y="21458634"/>
            <a:ext cx="9334315" cy="26947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MATERYAL &amp; METOT</a:t>
            </a:r>
          </a:p>
          <a:p>
            <a:pPr algn="ctr"/>
            <a:r>
              <a:rPr lang="tr-TR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 da</a:t>
            </a:r>
          </a:p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TASARIM</a:t>
            </a:r>
          </a:p>
        </p:txBody>
      </p:sp>
      <p:sp>
        <p:nvSpPr>
          <p:cNvPr id="20" name="Yuvarlatılmış Dikdörtgen 19"/>
          <p:cNvSpPr/>
          <p:nvPr/>
        </p:nvSpPr>
        <p:spPr>
          <a:xfrm>
            <a:off x="12863420" y="21057030"/>
            <a:ext cx="11742066" cy="737526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4617799" y="21222200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TARTIŞMA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745301" y="5040810"/>
            <a:ext cx="11464231" cy="318714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Burada bitirme ödevi konusuna kısa bir giriş yapılmalıdır.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Edilgen cümleler kullanılmalıdır.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kısma resim koymayınız.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kullanmayınız.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792263" y="14801162"/>
            <a:ext cx="11464232" cy="564936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projeyi ilginç kılan hususlar, projenin kullanım alanları, projenin çıktılarının faydaları bu kısımda vurgulanmalıdır.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Resim/fotoğraf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Blok şema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Formül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Birden çok paragraf kullanabilirsiniz.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745301" y="24338954"/>
            <a:ext cx="11464232" cy="564936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Bitirme projenizi yaparken kullandığınız yöntem, cihazlar, yazılımlar ve metotlar bu kısımda açıkça belirtilmelidir.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Madde imleri kullanabilirsiniz.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Resim/fotoğraf kullanabilirsiniz. (şiddetle tavsiye edilir)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Blok şema kullanabilirsiniz. (şiddetle tavsiye edilir)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Birden çok paragraf kullanabilirsiniz.</a:t>
            </a:r>
          </a:p>
        </p:txBody>
      </p:sp>
      <p:sp>
        <p:nvSpPr>
          <p:cNvPr id="31" name="Yuvarlatılmış Dikdörtgen 30"/>
          <p:cNvSpPr/>
          <p:nvPr/>
        </p:nvSpPr>
        <p:spPr>
          <a:xfrm>
            <a:off x="12756006" y="3985326"/>
            <a:ext cx="11810464" cy="16819885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14169749" y="4032698"/>
            <a:ext cx="9334315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</a:t>
            </a:r>
          </a:p>
        </p:txBody>
      </p:sp>
      <p:sp>
        <p:nvSpPr>
          <p:cNvPr id="35" name="Metin kutusu 34"/>
          <p:cNvSpPr txBox="1"/>
          <p:nvPr/>
        </p:nvSpPr>
        <p:spPr>
          <a:xfrm>
            <a:off x="1145825" y="2232498"/>
            <a:ext cx="23220363" cy="1386655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SOYAD</a:t>
            </a:r>
          </a:p>
          <a:p>
            <a:pPr algn="ctr"/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Danışman: Unvan Ad SOYAD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13113546" y="22441293"/>
            <a:ext cx="11534954" cy="503380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Projenizde hedeflerinize ne ölçüde ulaştınız</a:t>
            </a:r>
            <a:r>
              <a:rPr lang="en-US" sz="4000" dirty="0"/>
              <a:t>?</a:t>
            </a:r>
            <a:endParaRPr lang="tr-TR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Projenin tamamlanamayan kısımları nelerdir?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Projenin zorlukları nelerdi?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Projenizde beklediğinizin dışında bir sonuca ulaştıysanız nedenleri neler olabilir</a:t>
            </a:r>
            <a:r>
              <a:rPr lang="en-US" sz="4000" dirty="0"/>
              <a:t>?</a:t>
            </a:r>
            <a:endParaRPr lang="tr-TR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Bu projenin devamı olarak ileriki aşamalarda daha ne gibi çalışmalar yürütülebilir?</a:t>
            </a:r>
            <a:endParaRPr lang="en-US" sz="40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 err="1"/>
              <a:t>v.b</a:t>
            </a:r>
            <a:r>
              <a:rPr lang="en-US" sz="4000" dirty="0"/>
              <a:t>.</a:t>
            </a:r>
            <a:endParaRPr lang="tr-TR" sz="4000" dirty="0"/>
          </a:p>
        </p:txBody>
      </p:sp>
      <p:sp>
        <p:nvSpPr>
          <p:cNvPr id="37" name="Metin kutusu 36"/>
          <p:cNvSpPr txBox="1"/>
          <p:nvPr/>
        </p:nvSpPr>
        <p:spPr>
          <a:xfrm>
            <a:off x="12857163" y="5105332"/>
            <a:ext cx="11625732" cy="13482273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Bitirme ödevinizde elde ettiğiniz sonuçlar bu kısımda yer alacaktır.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4000" dirty="0"/>
              <a:t>Görsellik çok önemlidir. Mümkün olan en az cümle ve en çok </a:t>
            </a:r>
            <a:r>
              <a:rPr lang="tr-TR" sz="4000" b="1" u="sng" dirty="0"/>
              <a:t>resim</a:t>
            </a:r>
            <a:r>
              <a:rPr lang="tr-TR" sz="4000" dirty="0"/>
              <a:t>, </a:t>
            </a:r>
            <a:r>
              <a:rPr lang="tr-TR" sz="4000" b="1" u="sng" dirty="0"/>
              <a:t>grafik</a:t>
            </a:r>
            <a:r>
              <a:rPr lang="tr-TR" sz="4000" dirty="0"/>
              <a:t> ve </a:t>
            </a:r>
            <a:r>
              <a:rPr lang="tr-TR" sz="4000" b="1" u="sng" dirty="0"/>
              <a:t>tablo</a:t>
            </a:r>
            <a:r>
              <a:rPr lang="tr-TR" sz="4000" dirty="0"/>
              <a:t> ile sonuçlar ifade edilmelidir. Gerekli cümleleri sunum yaparken kullanmayı tercih ediniz.</a:t>
            </a:r>
          </a:p>
          <a:p>
            <a:pPr algn="just"/>
            <a:endParaRPr lang="tr-TR" sz="34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algn="ctr"/>
            <a:r>
              <a:rPr lang="tr-TR" sz="5100" b="1" u="sng" dirty="0"/>
              <a:t>ÖNEMLİ UYARILAR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BU POSTER BİR ÖRNEKTİR. ANA HATLAR SABİT KALMAK KOŞULU İLE KAĞIT BOYUTUNU DEĞİŞTİRMEDEN </a:t>
            </a:r>
            <a:r>
              <a:rPr lang="en-US" sz="3400" dirty="0"/>
              <a:t>(70 cm x 100 cm)</a:t>
            </a:r>
            <a:r>
              <a:rPr lang="tr-TR" sz="3400" dirty="0"/>
              <a:t>KENDİ POSTERİNİZİ </a:t>
            </a:r>
            <a:r>
              <a:rPr lang="en-US" sz="3400" dirty="0"/>
              <a:t>D</a:t>
            </a:r>
            <a:r>
              <a:rPr lang="tr-TR" sz="3400" dirty="0"/>
              <a:t>İLEDİĞİNİZ RENK, YAZI TİPİ VE DÜZENDE OLUŞTURABİLİRSİNİZ.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POSTERİNİZİ RENKLİ BASTIRINIZ.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YAZILAR EN AZ 1 METRE UZAKLIKTAN OKUNUYOR OLMALIDIR.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POSTERİNİZ 70 CM  X 100 CM (EN X BOY) OLMALIDIR.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b="1" i="1" u="sng" dirty="0"/>
              <a:t>ORİJİNAL POSTERİNİZİ BASTIRMADAN ÖNCE A4 BOYUTUNDA ÖLÇEKLENDİRİLMİŞ ÇIKTISINI ALIP KONTROL ETMENİZ ÖNERİLİR.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400" dirty="0"/>
              <a:t>RESİMLER VE FOTOĞRAFLAR VARSA NET OLMALIDIR.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400" dirty="0"/>
          </a:p>
        </p:txBody>
      </p:sp>
      <p:sp>
        <p:nvSpPr>
          <p:cNvPr id="38" name="Yuvarlatılmış Dikdörtgen 37"/>
          <p:cNvSpPr/>
          <p:nvPr/>
        </p:nvSpPr>
        <p:spPr>
          <a:xfrm>
            <a:off x="12831234" y="31971802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5147297" y="31971802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</a:t>
            </a:r>
          </a:p>
        </p:txBody>
      </p:sp>
      <p:sp>
        <p:nvSpPr>
          <p:cNvPr id="40" name="Metin kutusu 39"/>
          <p:cNvSpPr txBox="1"/>
          <p:nvPr/>
        </p:nvSpPr>
        <p:spPr>
          <a:xfrm>
            <a:off x="12947942" y="33051922"/>
            <a:ext cx="11534953" cy="134048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/>
              <a:t>P</a:t>
            </a:r>
            <a:r>
              <a:rPr lang="tr-TR" sz="4000" dirty="0" err="1"/>
              <a:t>rojenizde</a:t>
            </a:r>
            <a:r>
              <a:rPr lang="tr-TR" sz="4000" dirty="0"/>
              <a:t> size destek veren kurum, kuruluş ve kişilere teşekkür </a:t>
            </a:r>
            <a:r>
              <a:rPr lang="en-US" sz="4000" dirty="0" err="1"/>
              <a:t>etmelisiniz</a:t>
            </a:r>
            <a:r>
              <a:rPr lang="en-US" sz="4000" dirty="0"/>
              <a:t>.</a:t>
            </a:r>
            <a:endParaRPr lang="tr-TR" sz="4000" dirty="0"/>
          </a:p>
        </p:txBody>
      </p:sp>
      <p:sp>
        <p:nvSpPr>
          <p:cNvPr id="28" name="Metin kutusu 1"/>
          <p:cNvSpPr txBox="1"/>
          <p:nvPr/>
        </p:nvSpPr>
        <p:spPr>
          <a:xfrm>
            <a:off x="0" y="35391973"/>
            <a:ext cx="25203149" cy="55565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en-US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KIRIKKALE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ÜNİVERSİTESİ – BİLGİSAYAR MÜHENDİSLİĞİ BÖLÜMÜ 20</a:t>
            </a:r>
            <a:r>
              <a:rPr lang="en-US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</a:t>
            </a:r>
            <a:r>
              <a:rPr lang="en-US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r-TR" sz="2900" b="1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EĞİTİM ÖĞRETİM YILI BİTİRME PROJELERİ SERGİSİ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B0A1E7-AD0A-2426-9AB5-7147B5BDC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60" y="279917"/>
            <a:ext cx="3008322" cy="31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563273A-19DF-6813-4A4D-D598CA046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0465" y="281206"/>
            <a:ext cx="3008322" cy="31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Yuvarlatılmış Dikdörtgen 37">
            <a:extLst>
              <a:ext uri="{FF2B5EF4-FFF2-40B4-BE49-F238E27FC236}">
                <a16:creationId xmlns:a16="http://schemas.microsoft.com/office/drawing/2014/main" id="{DF68AD03-9655-C698-FB9B-B997FFB999C4}"/>
              </a:ext>
            </a:extLst>
          </p:cNvPr>
          <p:cNvSpPr/>
          <p:nvPr/>
        </p:nvSpPr>
        <p:spPr>
          <a:xfrm>
            <a:off x="12822733" y="28617870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BD0F7E5-5F6C-412E-E884-6C9B02792E75}"/>
              </a:ext>
            </a:extLst>
          </p:cNvPr>
          <p:cNvSpPr txBox="1"/>
          <p:nvPr/>
        </p:nvSpPr>
        <p:spPr>
          <a:xfrm>
            <a:off x="14927512" y="28495476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en-US" sz="5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REFERANSLAR</a:t>
            </a:r>
            <a:endParaRPr lang="tr-TR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BB4D7D45-7692-59E6-A092-5B1005EF8199}"/>
              </a:ext>
            </a:extLst>
          </p:cNvPr>
          <p:cNvSpPr txBox="1"/>
          <p:nvPr/>
        </p:nvSpPr>
        <p:spPr>
          <a:xfrm>
            <a:off x="12966976" y="29717574"/>
            <a:ext cx="11534953" cy="134048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4000" dirty="0" err="1"/>
              <a:t>Çalışmada</a:t>
            </a:r>
            <a:r>
              <a:rPr lang="en-US" sz="4000" dirty="0"/>
              <a:t> </a:t>
            </a:r>
            <a:r>
              <a:rPr lang="en-US" sz="4000" dirty="0" err="1"/>
              <a:t>kullandığınız</a:t>
            </a:r>
            <a:r>
              <a:rPr lang="en-US" sz="4000" dirty="0"/>
              <a:t> </a:t>
            </a:r>
            <a:r>
              <a:rPr lang="en-US" sz="4000" dirty="0" err="1"/>
              <a:t>kaynaklar</a:t>
            </a:r>
            <a:r>
              <a:rPr lang="en-US" sz="4000" dirty="0"/>
              <a:t>, </a:t>
            </a:r>
            <a:r>
              <a:rPr lang="en-US" sz="4000" dirty="0" err="1"/>
              <a:t>numaralı</a:t>
            </a:r>
            <a:r>
              <a:rPr lang="en-US" sz="4000" dirty="0"/>
              <a:t> </a:t>
            </a:r>
            <a:r>
              <a:rPr lang="en-US" sz="4000" dirty="0" err="1"/>
              <a:t>bir</a:t>
            </a:r>
            <a:r>
              <a:rPr lang="en-US" sz="4000" dirty="0"/>
              <a:t> </a:t>
            </a:r>
            <a:r>
              <a:rPr lang="en-US" sz="4000" dirty="0" err="1"/>
              <a:t>şekilde</a:t>
            </a:r>
            <a:r>
              <a:rPr lang="en-US" sz="4000" dirty="0"/>
              <a:t> </a:t>
            </a:r>
            <a:r>
              <a:rPr lang="en-US" sz="4000" dirty="0" err="1"/>
              <a:t>sıra</a:t>
            </a:r>
            <a:r>
              <a:rPr lang="en-US" sz="4000" dirty="0"/>
              <a:t> </a:t>
            </a:r>
            <a:r>
              <a:rPr lang="en-US" sz="4000" dirty="0" err="1"/>
              <a:t>ile</a:t>
            </a:r>
            <a:r>
              <a:rPr lang="en-US" sz="4000" dirty="0"/>
              <a:t> </a:t>
            </a:r>
            <a:r>
              <a:rPr lang="en-US" sz="4000" dirty="0" err="1"/>
              <a:t>verilmelidir</a:t>
            </a:r>
            <a:r>
              <a:rPr lang="en-US" sz="4000" dirty="0"/>
              <a:t>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712745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138</TotalTime>
  <Words>342</Words>
  <Application>Microsoft Office PowerPoint</Application>
  <PresentationFormat>Özel</PresentationFormat>
  <Paragraphs>53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Franklin Gothic Book</vt:lpstr>
      <vt:lpstr>Franklin Gothic Medium</vt:lpstr>
      <vt:lpstr>Wingdings</vt:lpstr>
      <vt:lpstr>Angles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Evren</dc:creator>
  <cp:lastModifiedBy>Enes AYAN</cp:lastModifiedBy>
  <cp:revision>19</cp:revision>
  <dcterms:created xsi:type="dcterms:W3CDTF">2013-05-02T06:52:20Z</dcterms:created>
  <dcterms:modified xsi:type="dcterms:W3CDTF">2024-06-03T13:00:42Z</dcterms:modified>
</cp:coreProperties>
</file>