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F5597"/>
    <a:srgbClr val="FFFFF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EBD5A-5DD4-4659-8B5D-64D3DA2D0FD5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B9041-F1C5-40A9-B505-74560F9B01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035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60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48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04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94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97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82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4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72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08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69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00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6653-C0C9-4261-9762-4C0DC57BA006}" type="datetimeFigureOut">
              <a:rPr lang="tr-TR" smtClean="0"/>
              <a:pPr/>
              <a:t>26.02.2025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6CCE3-21AD-41FD-BF35-EF5FDA5FFC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101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hyperlink" Target="https://basvuru.kku.edu.tr/" TargetMode="Externa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21D9641F-6C03-4B82-881E-82A9D64DC026}"/>
              </a:ext>
            </a:extLst>
          </p:cNvPr>
          <p:cNvSpPr txBox="1"/>
          <p:nvPr/>
        </p:nvSpPr>
        <p:spPr>
          <a:xfrm>
            <a:off x="458056" y="789709"/>
            <a:ext cx="8144759" cy="4001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İŞKUR GENÇL</a:t>
            </a:r>
            <a:r>
              <a:rPr lang="tr-TR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İ</a:t>
            </a:r>
            <a:r>
              <a:rPr lang="en-US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K PROGRAMI</a:t>
            </a:r>
            <a:r>
              <a:rPr lang="tr-TR" sz="2000" b="1" u="sng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ASİL KATILIMCI PROGRAMA BAŞLAMA  EVRAKLARI</a:t>
            </a:r>
            <a:endParaRPr lang="tr-TR" sz="2000" u="sng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09F3347-72FA-4A94-922D-83346E763DB7}"/>
              </a:ext>
            </a:extLst>
          </p:cNvPr>
          <p:cNvSpPr txBox="1"/>
          <p:nvPr/>
        </p:nvSpPr>
        <p:spPr>
          <a:xfrm>
            <a:off x="358219" y="1288156"/>
            <a:ext cx="8605672" cy="5686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Bahnschrift SemiBold SemiConden" panose="020B0502040204020203" pitchFamily="34" charset="0"/>
              </a:rPr>
              <a:t>NOTER KURASI SONUCU ASİL SEÇİLEN ÖĞRENCİLERDEN İSTENEN BELGELER</a:t>
            </a:r>
            <a:endParaRPr lang="tr-TR" sz="20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Kimlik Fotokopisi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Öğrenci Belgesi (e-devlet) ve ders programı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Öğrencinin son 1 (bir) yıllık SGK hizmet dökümü (e-devlet)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İkametgah Belgesi ve </a:t>
            </a:r>
            <a:r>
              <a:rPr lang="tr-TR" sz="2000" b="1" u="sng" dirty="0" err="1">
                <a:solidFill>
                  <a:srgbClr val="FF0000"/>
                </a:solidFill>
                <a:latin typeface="Bahnschrift SemiBold SemiConden" panose="020B0502040204020203" pitchFamily="34" charset="0"/>
              </a:rPr>
              <a:t>tarihçeli</a:t>
            </a: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 yerleşim yeri ve diğer adres belgesi (e-devlet)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Aynı hanede ikamet eden kişi belgesi (e-devlet/ kayıtlı adresi KYK olmayanlar için)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Aynı hanede çalışanların son aya ait maaş bordrosu(e-devlet/ aileleri ile ikamet edenler için)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000" b="1" u="sng" dirty="0">
                <a:solidFill>
                  <a:srgbClr val="FF0000"/>
                </a:solidFill>
                <a:latin typeface="Bahnschrift SemiBold SemiConden" panose="020B0502040204020203" pitchFamily="34" charset="0"/>
              </a:rPr>
              <a:t>Adli sicil kaydı</a:t>
            </a:r>
          </a:p>
          <a:p>
            <a:pPr marL="457200" indent="-457200" algn="just"/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Belgelerin sisteme son yükleme tarihi: 28.02.2025 23:59</a:t>
            </a:r>
          </a:p>
          <a:p>
            <a:pPr marL="457200" indent="-457200" algn="just"/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(</a:t>
            </a:r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  <a:hlinkClick r:id="rId2"/>
              </a:rPr>
              <a:t>https://basvuru.kku.edu.tr/</a:t>
            </a:r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  Başvuru evrakları buradan yüklenecektir.)</a:t>
            </a:r>
          </a:p>
          <a:p>
            <a:pPr algn="just"/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Fiziksel Belgelerin Birimlere Son Teslim Tarihi: 07.03.2025 Mesai Saatleri İçinde</a:t>
            </a:r>
          </a:p>
          <a:p>
            <a:pPr algn="just"/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Teslim Yeri:  Her öğrenci kendi başvurduğu enstitü, fakülte veya MYO sekreterliğine teslim edecektir. Birimde taahhütname </a:t>
            </a:r>
            <a:r>
              <a:rPr lang="tr-TR" sz="2000" b="1">
                <a:solidFill>
                  <a:srgbClr val="2F5597"/>
                </a:solidFill>
                <a:latin typeface="Bahnschrift SemiBold SemiConden" panose="020B0502040204020203" pitchFamily="34" charset="0"/>
              </a:rPr>
              <a:t>de imzalanacaktır.</a:t>
            </a:r>
            <a:endParaRPr lang="tr-TR" sz="20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just"/>
            <a:r>
              <a:rPr lang="tr-TR" sz="2000" b="1" dirty="0">
                <a:solidFill>
                  <a:srgbClr val="2F5597"/>
                </a:solidFill>
                <a:latin typeface="Bahnschrift SemiBold SemiConden" panose="020B0502040204020203" pitchFamily="34" charset="0"/>
              </a:rPr>
              <a:t>Not: Sıralı yedek liste Noter tarafından belirlenecek olup daha sonra ilan edilecektir.</a:t>
            </a:r>
          </a:p>
          <a:p>
            <a:pPr algn="just"/>
            <a:endParaRPr lang="tr-TR" sz="32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ctr"/>
            <a:endParaRPr lang="tr-TR" sz="100" b="1" dirty="0">
              <a:solidFill>
                <a:srgbClr val="2F5597"/>
              </a:solidFill>
              <a:latin typeface="Bahnschrift SemiBold SemiConden" panose="020B0502040204020203" pitchFamily="34" charset="0"/>
            </a:endParaRPr>
          </a:p>
          <a:p>
            <a:pPr algn="ctr"/>
            <a:endParaRPr lang="tr-TR" sz="1050" b="1" u="sng" dirty="0">
              <a:solidFill>
                <a:srgbClr val="FF0000"/>
              </a:solidFill>
              <a:latin typeface="Bahnschrift SemiBold SemiConden" panose="020B0502040204020203" pitchFamily="34" charset="0"/>
            </a:endParaRPr>
          </a:p>
        </p:txBody>
      </p:sp>
      <p:pic>
        <p:nvPicPr>
          <p:cNvPr id="10" name="Resim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3" y="17006"/>
            <a:ext cx="1990160" cy="7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Resim 10" descr="D:\Profil\oguzhan.cavdar\Desktop\OUZHAN (DİĞER KLASÖRLER)\İŞKUR - KURUMSAL KİMLİK MATERYALLERİ\Kurum_Logo\3. iskur logo yatay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188" y="17006"/>
            <a:ext cx="1738638" cy="7779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484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11034</TotalTime>
  <Words>151</Words>
  <Application>Microsoft Office PowerPoint</Application>
  <PresentationFormat>Ekran Gösterisi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Ibrahim KURT</dc:creator>
  <cp:lastModifiedBy>Adnan Aktepe</cp:lastModifiedBy>
  <cp:revision>72</cp:revision>
  <cp:lastPrinted>2022-10-13T13:46:49Z</cp:lastPrinted>
  <dcterms:created xsi:type="dcterms:W3CDTF">2021-08-13T12:03:11Z</dcterms:created>
  <dcterms:modified xsi:type="dcterms:W3CDTF">2025-02-26T13:38:24Z</dcterms:modified>
</cp:coreProperties>
</file>